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78" r:id="rId6"/>
    <p:sldId id="263" r:id="rId7"/>
    <p:sldId id="265" r:id="rId8"/>
    <p:sldId id="268" r:id="rId9"/>
    <p:sldId id="267" r:id="rId10"/>
    <p:sldId id="269" r:id="rId11"/>
    <p:sldId id="271" r:id="rId12"/>
    <p:sldId id="279" r:id="rId13"/>
    <p:sldId id="276" r:id="rId14"/>
    <p:sldId id="27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AFED3A5-64B8-4266-B2E3-0867E6455830}">
          <p14:sldIdLst>
            <p14:sldId id="266"/>
            <p14:sldId id="256"/>
            <p14:sldId id="257"/>
            <p14:sldId id="258"/>
            <p14:sldId id="278"/>
            <p14:sldId id="263"/>
            <p14:sldId id="265"/>
            <p14:sldId id="268"/>
            <p14:sldId id="267"/>
            <p14:sldId id="269"/>
            <p14:sldId id="271"/>
            <p14:sldId id="279"/>
            <p14:sldId id="276"/>
            <p14:sldId id="277"/>
          </p14:sldIdLst>
        </p14:section>
        <p14:section name="タイトルなしのセクション" id="{8B33464C-B03C-44F2-8312-95A4695AC7E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70" d="100"/>
          <a:sy n="70" d="100"/>
        </p:scale>
        <p:origin x="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航" userId="e82335fb2324b4dc" providerId="LiveId" clId="{8122B7A5-4623-4E55-8F4D-C2A28E14ABCA}"/>
    <pc:docChg chg="undo custSel addSld delSld modSld sldOrd addSection">
      <pc:chgData name="航" userId="e82335fb2324b4dc" providerId="LiveId" clId="{8122B7A5-4623-4E55-8F4D-C2A28E14ABCA}" dt="2020-10-01T23:36:34.025" v="748" actId="11230"/>
      <pc:docMkLst>
        <pc:docMk/>
      </pc:docMkLst>
      <pc:sldChg chg="del">
        <pc:chgData name="航" userId="e82335fb2324b4dc" providerId="LiveId" clId="{8122B7A5-4623-4E55-8F4D-C2A28E14ABCA}" dt="2020-10-01T23:25:08.079" v="626" actId="47"/>
        <pc:sldMkLst>
          <pc:docMk/>
          <pc:sldMk cId="2515042580" sldId="259"/>
        </pc:sldMkLst>
      </pc:sldChg>
      <pc:sldChg chg="del">
        <pc:chgData name="航" userId="e82335fb2324b4dc" providerId="LiveId" clId="{8122B7A5-4623-4E55-8F4D-C2A28E14ABCA}" dt="2020-10-01T11:15:54.064" v="140" actId="47"/>
        <pc:sldMkLst>
          <pc:docMk/>
          <pc:sldMk cId="392544985" sldId="260"/>
        </pc:sldMkLst>
      </pc:sldChg>
      <pc:sldChg chg="del">
        <pc:chgData name="航" userId="e82335fb2324b4dc" providerId="LiveId" clId="{8122B7A5-4623-4E55-8F4D-C2A28E14ABCA}" dt="2020-10-01T23:24:56.123" v="621" actId="47"/>
        <pc:sldMkLst>
          <pc:docMk/>
          <pc:sldMk cId="2884999475" sldId="261"/>
        </pc:sldMkLst>
      </pc:sldChg>
      <pc:sldChg chg="del">
        <pc:chgData name="航" userId="e82335fb2324b4dc" providerId="LiveId" clId="{8122B7A5-4623-4E55-8F4D-C2A28E14ABCA}" dt="2020-10-01T23:24:57.607" v="622" actId="47"/>
        <pc:sldMkLst>
          <pc:docMk/>
          <pc:sldMk cId="4001053388" sldId="262"/>
        </pc:sldMkLst>
      </pc:sldChg>
      <pc:sldChg chg="addSp delSp modSp mod addAnim delAnim modAnim">
        <pc:chgData name="航" userId="e82335fb2324b4dc" providerId="LiveId" clId="{8122B7A5-4623-4E55-8F4D-C2A28E14ABCA}" dt="2020-10-01T11:16:26.432" v="148" actId="14100"/>
        <pc:sldMkLst>
          <pc:docMk/>
          <pc:sldMk cId="237250622" sldId="263"/>
        </pc:sldMkLst>
        <pc:spChg chg="add del mod">
          <ac:chgData name="航" userId="e82335fb2324b4dc" providerId="LiveId" clId="{8122B7A5-4623-4E55-8F4D-C2A28E14ABCA}" dt="2020-10-01T11:16:15.101" v="144" actId="478"/>
          <ac:spMkLst>
            <pc:docMk/>
            <pc:sldMk cId="237250622" sldId="263"/>
            <ac:spMk id="10" creationId="{FF2792E4-F7A2-4454-BDC5-3052048C0B56}"/>
          </ac:spMkLst>
        </pc:spChg>
        <pc:spChg chg="add del mod">
          <ac:chgData name="航" userId="e82335fb2324b4dc" providerId="LiveId" clId="{8122B7A5-4623-4E55-8F4D-C2A28E14ABCA}" dt="2020-10-01T11:16:07.732" v="141" actId="478"/>
          <ac:spMkLst>
            <pc:docMk/>
            <pc:sldMk cId="237250622" sldId="263"/>
            <ac:spMk id="12" creationId="{0D949389-6236-4B3A-B149-BC19AF5F4454}"/>
          </ac:spMkLst>
        </pc:spChg>
        <pc:spChg chg="add del mod">
          <ac:chgData name="航" userId="e82335fb2324b4dc" providerId="LiveId" clId="{8122B7A5-4623-4E55-8F4D-C2A28E14ABCA}" dt="2020-10-01T11:16:17.271" v="145" actId="478"/>
          <ac:spMkLst>
            <pc:docMk/>
            <pc:sldMk cId="237250622" sldId="263"/>
            <ac:spMk id="14" creationId="{841AE32F-E17A-4667-81DC-90497B61F35E}"/>
          </ac:spMkLst>
        </pc:spChg>
        <pc:spChg chg="add del mod">
          <ac:chgData name="航" userId="e82335fb2324b4dc" providerId="LiveId" clId="{8122B7A5-4623-4E55-8F4D-C2A28E14ABCA}" dt="2020-10-01T11:16:19.533" v="146" actId="478"/>
          <ac:spMkLst>
            <pc:docMk/>
            <pc:sldMk cId="237250622" sldId="263"/>
            <ac:spMk id="15" creationId="{0E08BF1B-D07E-4650-97EC-6591CA42CF5D}"/>
          </ac:spMkLst>
        </pc:spChg>
        <pc:graphicFrameChg chg="add del mod modGraphic">
          <ac:chgData name="航" userId="e82335fb2324b4dc" providerId="LiveId" clId="{8122B7A5-4623-4E55-8F4D-C2A28E14ABCA}" dt="2020-10-01T11:16:26.432" v="148" actId="14100"/>
          <ac:graphicFrameMkLst>
            <pc:docMk/>
            <pc:sldMk cId="237250622" sldId="263"/>
            <ac:graphicFrameMk id="2" creationId="{575E7132-86D7-41E0-9407-01883ED9204A}"/>
          </ac:graphicFrameMkLst>
        </pc:graphicFrameChg>
        <pc:picChg chg="mod">
          <ac:chgData name="航" userId="e82335fb2324b4dc" providerId="LiveId" clId="{8122B7A5-4623-4E55-8F4D-C2A28E14ABCA}" dt="2020-10-01T11:15:21.659" v="134" actId="1076"/>
          <ac:picMkLst>
            <pc:docMk/>
            <pc:sldMk cId="237250622" sldId="263"/>
            <ac:picMk id="17" creationId="{675594F1-822E-44B1-BCFA-E76E0354B1D3}"/>
          </ac:picMkLst>
        </pc:picChg>
        <pc:cxnChg chg="add del mod">
          <ac:chgData name="航" userId="e82335fb2324b4dc" providerId="LiveId" clId="{8122B7A5-4623-4E55-8F4D-C2A28E14ABCA}" dt="2020-10-01T11:16:21.288" v="147" actId="478"/>
          <ac:cxnSpMkLst>
            <pc:docMk/>
            <pc:sldMk cId="237250622" sldId="263"/>
            <ac:cxnSpMk id="8" creationId="{073A460A-4C7C-49A0-8F6B-1539FAC8DED7}"/>
          </ac:cxnSpMkLst>
        </pc:cxnChg>
      </pc:sldChg>
      <pc:sldChg chg="modSp add del mod">
        <pc:chgData name="航" userId="e82335fb2324b4dc" providerId="LiveId" clId="{8122B7A5-4623-4E55-8F4D-C2A28E14ABCA}" dt="2020-10-01T23:24:54.555" v="620" actId="47"/>
        <pc:sldMkLst>
          <pc:docMk/>
          <pc:sldMk cId="2784135772" sldId="264"/>
        </pc:sldMkLst>
        <pc:picChg chg="mod">
          <ac:chgData name="航" userId="e82335fb2324b4dc" providerId="LiveId" clId="{8122B7A5-4623-4E55-8F4D-C2A28E14ABCA}" dt="2020-10-01T11:15:19.089" v="119" actId="1076"/>
          <ac:picMkLst>
            <pc:docMk/>
            <pc:sldMk cId="2784135772" sldId="264"/>
            <ac:picMk id="5" creationId="{D10C2299-9036-47DB-923D-E65F4E634350}"/>
          </ac:picMkLst>
        </pc:picChg>
      </pc:sldChg>
      <pc:sldChg chg="modSp add mod modAnim">
        <pc:chgData name="航" userId="e82335fb2324b4dc" providerId="LiveId" clId="{8122B7A5-4623-4E55-8F4D-C2A28E14ABCA}" dt="2020-10-01T23:28:33.811" v="713"/>
        <pc:sldMkLst>
          <pc:docMk/>
          <pc:sldMk cId="3698564462" sldId="265"/>
        </pc:sldMkLst>
        <pc:picChg chg="mod">
          <ac:chgData name="航" userId="e82335fb2324b4dc" providerId="LiveId" clId="{8122B7A5-4623-4E55-8F4D-C2A28E14ABCA}" dt="2020-10-01T22:35:36.655" v="151" actId="1076"/>
          <ac:picMkLst>
            <pc:docMk/>
            <pc:sldMk cId="3698564462" sldId="265"/>
            <ac:picMk id="7" creationId="{20C64763-E7A3-4D27-9BAE-8DCEAF5EC585}"/>
          </ac:picMkLst>
        </pc:picChg>
        <pc:picChg chg="mod">
          <ac:chgData name="航" userId="e82335fb2324b4dc" providerId="LiveId" clId="{8122B7A5-4623-4E55-8F4D-C2A28E14ABCA}" dt="2020-10-01T23:27:43.652" v="708" actId="1076"/>
          <ac:picMkLst>
            <pc:docMk/>
            <pc:sldMk cId="3698564462" sldId="265"/>
            <ac:picMk id="27" creationId="{465DE3D5-7912-4924-B888-5782B713989B}"/>
          </ac:picMkLst>
        </pc:picChg>
      </pc:sldChg>
      <pc:sldChg chg="modSp new mod">
        <pc:chgData name="航" userId="e82335fb2324b4dc" providerId="LiveId" clId="{8122B7A5-4623-4E55-8F4D-C2A28E14ABCA}" dt="2020-10-01T23:26:44.448" v="707" actId="1076"/>
        <pc:sldMkLst>
          <pc:docMk/>
          <pc:sldMk cId="4174139764" sldId="266"/>
        </pc:sldMkLst>
        <pc:spChg chg="mod">
          <ac:chgData name="航" userId="e82335fb2324b4dc" providerId="LiveId" clId="{8122B7A5-4623-4E55-8F4D-C2A28E14ABCA}" dt="2020-10-01T23:26:44.448" v="707" actId="1076"/>
          <ac:spMkLst>
            <pc:docMk/>
            <pc:sldMk cId="4174139764" sldId="266"/>
            <ac:spMk id="2" creationId="{07DB0072-33B9-4594-A9C5-AC3133D349AA}"/>
          </ac:spMkLst>
        </pc:spChg>
      </pc:sldChg>
      <pc:sldChg chg="addSp delSp modSp add mod modAnim">
        <pc:chgData name="航" userId="e82335fb2324b4dc" providerId="LiveId" clId="{8122B7A5-4623-4E55-8F4D-C2A28E14ABCA}" dt="2020-10-01T22:42:59.036" v="202" actId="478"/>
        <pc:sldMkLst>
          <pc:docMk/>
          <pc:sldMk cId="27561023" sldId="267"/>
        </pc:sldMkLst>
        <pc:picChg chg="add del">
          <ac:chgData name="航" userId="e82335fb2324b4dc" providerId="LiveId" clId="{8122B7A5-4623-4E55-8F4D-C2A28E14ABCA}" dt="2020-10-01T22:42:59.036" v="202" actId="478"/>
          <ac:picMkLst>
            <pc:docMk/>
            <pc:sldMk cId="27561023" sldId="267"/>
            <ac:picMk id="16" creationId="{B25C42CC-DB52-471B-89CD-28E520550853}"/>
          </ac:picMkLst>
        </pc:picChg>
        <pc:picChg chg="mod">
          <ac:chgData name="航" userId="e82335fb2324b4dc" providerId="LiveId" clId="{8122B7A5-4623-4E55-8F4D-C2A28E14ABCA}" dt="2020-10-01T22:40:51.175" v="181" actId="14100"/>
          <ac:picMkLst>
            <pc:docMk/>
            <pc:sldMk cId="27561023" sldId="267"/>
            <ac:picMk id="17" creationId="{675594F1-822E-44B1-BCFA-E76E0354B1D3}"/>
          </ac:picMkLst>
        </pc:picChg>
        <pc:picChg chg="mod">
          <ac:chgData name="航" userId="e82335fb2324b4dc" providerId="LiveId" clId="{8122B7A5-4623-4E55-8F4D-C2A28E14ABCA}" dt="2020-10-01T22:41:02.404" v="184" actId="1076"/>
          <ac:picMkLst>
            <pc:docMk/>
            <pc:sldMk cId="27561023" sldId="267"/>
            <ac:picMk id="29" creationId="{3D042AF9-C26A-485D-B50E-65866104C4B5}"/>
          </ac:picMkLst>
        </pc:picChg>
      </pc:sldChg>
      <pc:sldChg chg="addSp delSp modSp new mod">
        <pc:chgData name="航" userId="e82335fb2324b4dc" providerId="LiveId" clId="{8122B7A5-4623-4E55-8F4D-C2A28E14ABCA}" dt="2020-10-01T22:39:54.551" v="178" actId="1076"/>
        <pc:sldMkLst>
          <pc:docMk/>
          <pc:sldMk cId="3011153430" sldId="268"/>
        </pc:sldMkLst>
        <pc:spChg chg="del">
          <ac:chgData name="航" userId="e82335fb2324b4dc" providerId="LiveId" clId="{8122B7A5-4623-4E55-8F4D-C2A28E14ABCA}" dt="2020-10-01T22:39:38.484" v="174" actId="478"/>
          <ac:spMkLst>
            <pc:docMk/>
            <pc:sldMk cId="3011153430" sldId="268"/>
            <ac:spMk id="2" creationId="{66FCD36F-3B97-4A43-BBD2-8C25266EC037}"/>
          </ac:spMkLst>
        </pc:spChg>
        <pc:spChg chg="del">
          <ac:chgData name="航" userId="e82335fb2324b4dc" providerId="LiveId" clId="{8122B7A5-4623-4E55-8F4D-C2A28E14ABCA}" dt="2020-10-01T22:39:37.300" v="173" actId="478"/>
          <ac:spMkLst>
            <pc:docMk/>
            <pc:sldMk cId="3011153430" sldId="268"/>
            <ac:spMk id="3" creationId="{939BB5EC-8B98-4928-A5EB-14B3AA2CE45A}"/>
          </ac:spMkLst>
        </pc:spChg>
        <pc:picChg chg="add mod modCrop">
          <ac:chgData name="航" userId="e82335fb2324b4dc" providerId="LiveId" clId="{8122B7A5-4623-4E55-8F4D-C2A28E14ABCA}" dt="2020-10-01T22:39:54.551" v="178" actId="1076"/>
          <ac:picMkLst>
            <pc:docMk/>
            <pc:sldMk cId="3011153430" sldId="268"/>
            <ac:picMk id="5" creationId="{50D85DB2-B4E1-4EF9-811B-7E3519F22B15}"/>
          </ac:picMkLst>
        </pc:picChg>
      </pc:sldChg>
      <pc:sldChg chg="addSp modSp new mod">
        <pc:chgData name="航" userId="e82335fb2324b4dc" providerId="LiveId" clId="{8122B7A5-4623-4E55-8F4D-C2A28E14ABCA}" dt="2020-10-01T22:42:43.724" v="198" actId="1076"/>
        <pc:sldMkLst>
          <pc:docMk/>
          <pc:sldMk cId="1559002341" sldId="269"/>
        </pc:sldMkLst>
        <pc:picChg chg="add mod modCrop">
          <ac:chgData name="航" userId="e82335fb2324b4dc" providerId="LiveId" clId="{8122B7A5-4623-4E55-8F4D-C2A28E14ABCA}" dt="2020-10-01T22:42:43.724" v="198" actId="1076"/>
          <ac:picMkLst>
            <pc:docMk/>
            <pc:sldMk cId="1559002341" sldId="269"/>
            <ac:picMk id="5" creationId="{1DA03CE9-D446-40D6-BAC3-DBA386811CCA}"/>
          </ac:picMkLst>
        </pc:picChg>
      </pc:sldChg>
      <pc:sldChg chg="new del">
        <pc:chgData name="航" userId="e82335fb2324b4dc" providerId="LiveId" clId="{8122B7A5-4623-4E55-8F4D-C2A28E14ABCA}" dt="2020-10-01T23:25:03.771" v="624" actId="47"/>
        <pc:sldMkLst>
          <pc:docMk/>
          <pc:sldMk cId="1311471451" sldId="270"/>
        </pc:sldMkLst>
      </pc:sldChg>
      <pc:sldChg chg="new">
        <pc:chgData name="航" userId="e82335fb2324b4dc" providerId="LiveId" clId="{8122B7A5-4623-4E55-8F4D-C2A28E14ABCA}" dt="2020-10-01T22:42:49.975" v="200" actId="680"/>
        <pc:sldMkLst>
          <pc:docMk/>
          <pc:sldMk cId="3166286619" sldId="271"/>
        </pc:sldMkLst>
      </pc:sldChg>
      <pc:sldChg chg="new del">
        <pc:chgData name="航" userId="e82335fb2324b4dc" providerId="LiveId" clId="{8122B7A5-4623-4E55-8F4D-C2A28E14ABCA}" dt="2020-10-01T23:25:01.995" v="623" actId="47"/>
        <pc:sldMkLst>
          <pc:docMk/>
          <pc:sldMk cId="1026050053" sldId="272"/>
        </pc:sldMkLst>
      </pc:sldChg>
      <pc:sldChg chg="new del">
        <pc:chgData name="航" userId="e82335fb2324b4dc" providerId="LiveId" clId="{8122B7A5-4623-4E55-8F4D-C2A28E14ABCA}" dt="2020-10-01T23:25:06.306" v="625" actId="47"/>
        <pc:sldMkLst>
          <pc:docMk/>
          <pc:sldMk cId="3800610949" sldId="273"/>
        </pc:sldMkLst>
      </pc:sldChg>
      <pc:sldChg chg="addSp delSp modSp add del mod ord delAnim modAnim">
        <pc:chgData name="航" userId="e82335fb2324b4dc" providerId="LiveId" clId="{8122B7A5-4623-4E55-8F4D-C2A28E14ABCA}" dt="2020-10-01T23:31:49.451" v="729" actId="47"/>
        <pc:sldMkLst>
          <pc:docMk/>
          <pc:sldMk cId="2790947788" sldId="274"/>
        </pc:sldMkLst>
        <pc:spChg chg="mod">
          <ac:chgData name="航" userId="e82335fb2324b4dc" providerId="LiveId" clId="{8122B7A5-4623-4E55-8F4D-C2A28E14ABCA}" dt="2020-10-01T22:48:36.116" v="274" actId="1076"/>
          <ac:spMkLst>
            <pc:docMk/>
            <pc:sldMk cId="2790947788" sldId="274"/>
            <ac:spMk id="4" creationId="{FA3C4E1D-40D0-45C9-BA77-92C0686E8D6A}"/>
          </ac:spMkLst>
        </pc:spChg>
        <pc:picChg chg="mod">
          <ac:chgData name="航" userId="e82335fb2324b4dc" providerId="LiveId" clId="{8122B7A5-4623-4E55-8F4D-C2A28E14ABCA}" dt="2020-10-01T22:46:58.628" v="253" actId="14100"/>
          <ac:picMkLst>
            <pc:docMk/>
            <pc:sldMk cId="2790947788" sldId="274"/>
            <ac:picMk id="5" creationId="{D10C2299-9036-47DB-923D-E65F4E634350}"/>
          </ac:picMkLst>
        </pc:picChg>
        <pc:picChg chg="del">
          <ac:chgData name="航" userId="e82335fb2324b4dc" providerId="LiveId" clId="{8122B7A5-4623-4E55-8F4D-C2A28E14ABCA}" dt="2020-10-01T22:44:24.163" v="210" actId="478"/>
          <ac:picMkLst>
            <pc:docMk/>
            <pc:sldMk cId="2790947788" sldId="274"/>
            <ac:picMk id="6" creationId="{F54D88DB-C547-4E37-A89E-830F4FFC7FD0}"/>
          </ac:picMkLst>
        </pc:picChg>
        <pc:picChg chg="mod">
          <ac:chgData name="航" userId="e82335fb2324b4dc" providerId="LiveId" clId="{8122B7A5-4623-4E55-8F4D-C2A28E14ABCA}" dt="2020-10-01T22:46:33.698" v="248" actId="1076"/>
          <ac:picMkLst>
            <pc:docMk/>
            <pc:sldMk cId="2790947788" sldId="274"/>
            <ac:picMk id="7" creationId="{20C64763-E7A3-4D27-9BAE-8DCEAF5EC585}"/>
          </ac:picMkLst>
        </pc:picChg>
        <pc:picChg chg="mod">
          <ac:chgData name="航" userId="e82335fb2324b4dc" providerId="LiveId" clId="{8122B7A5-4623-4E55-8F4D-C2A28E14ABCA}" dt="2020-10-01T22:50:56.175" v="290" actId="1076"/>
          <ac:picMkLst>
            <pc:docMk/>
            <pc:sldMk cId="2790947788" sldId="274"/>
            <ac:picMk id="9" creationId="{B19B61F3-AD6C-40A0-B563-51D3A28928B4}"/>
          </ac:picMkLst>
        </pc:picChg>
        <pc:picChg chg="mod">
          <ac:chgData name="航" userId="e82335fb2324b4dc" providerId="LiveId" clId="{8122B7A5-4623-4E55-8F4D-C2A28E14ABCA}" dt="2020-10-01T22:46:52.044" v="252" actId="1076"/>
          <ac:picMkLst>
            <pc:docMk/>
            <pc:sldMk cId="2790947788" sldId="274"/>
            <ac:picMk id="11" creationId="{A28C645C-B515-4C05-AB77-5498B11D05C1}"/>
          </ac:picMkLst>
        </pc:picChg>
        <pc:picChg chg="mod">
          <ac:chgData name="航" userId="e82335fb2324b4dc" providerId="LiveId" clId="{8122B7A5-4623-4E55-8F4D-C2A28E14ABCA}" dt="2020-10-01T22:46:43.772" v="250" actId="14100"/>
          <ac:picMkLst>
            <pc:docMk/>
            <pc:sldMk cId="2790947788" sldId="274"/>
            <ac:picMk id="13" creationId="{6F126780-0D0C-4748-8F93-2547A8973FD8}"/>
          </ac:picMkLst>
        </pc:picChg>
        <pc:picChg chg="add mod ord modCrop">
          <ac:chgData name="航" userId="e82335fb2324b4dc" providerId="LiveId" clId="{8122B7A5-4623-4E55-8F4D-C2A28E14ABCA}" dt="2020-10-01T22:48:53.992" v="277" actId="1076"/>
          <ac:picMkLst>
            <pc:docMk/>
            <pc:sldMk cId="2790947788" sldId="274"/>
            <ac:picMk id="16" creationId="{36B6A78B-5E1A-454A-B43C-65602D21FED3}"/>
          </ac:picMkLst>
        </pc:picChg>
        <pc:picChg chg="mod">
          <ac:chgData name="航" userId="e82335fb2324b4dc" providerId="LiveId" clId="{8122B7A5-4623-4E55-8F4D-C2A28E14ABCA}" dt="2020-10-01T22:48:45.652" v="276" actId="1076"/>
          <ac:picMkLst>
            <pc:docMk/>
            <pc:sldMk cId="2790947788" sldId="274"/>
            <ac:picMk id="17" creationId="{675594F1-822E-44B1-BCFA-E76E0354B1D3}"/>
          </ac:picMkLst>
        </pc:picChg>
        <pc:picChg chg="mod">
          <ac:chgData name="航" userId="e82335fb2324b4dc" providerId="LiveId" clId="{8122B7A5-4623-4E55-8F4D-C2A28E14ABCA}" dt="2020-10-01T22:45:38.975" v="232" actId="1076"/>
          <ac:picMkLst>
            <pc:docMk/>
            <pc:sldMk cId="2790947788" sldId="274"/>
            <ac:picMk id="18" creationId="{4978986C-AD1B-4E07-8A74-4788FAB3DFDE}"/>
          </ac:picMkLst>
        </pc:picChg>
        <pc:picChg chg="mod">
          <ac:chgData name="航" userId="e82335fb2324b4dc" providerId="LiveId" clId="{8122B7A5-4623-4E55-8F4D-C2A28E14ABCA}" dt="2020-10-01T22:45:33.430" v="230" actId="1076"/>
          <ac:picMkLst>
            <pc:docMk/>
            <pc:sldMk cId="2790947788" sldId="274"/>
            <ac:picMk id="20" creationId="{9B54916A-659A-4064-AA0B-BD782B730DAB}"/>
          </ac:picMkLst>
        </pc:picChg>
        <pc:picChg chg="mod">
          <ac:chgData name="航" userId="e82335fb2324b4dc" providerId="LiveId" clId="{8122B7A5-4623-4E55-8F4D-C2A28E14ABCA}" dt="2020-10-01T22:45:31.313" v="229" actId="1076"/>
          <ac:picMkLst>
            <pc:docMk/>
            <pc:sldMk cId="2790947788" sldId="274"/>
            <ac:picMk id="22" creationId="{845F6300-4D54-4293-AAF3-95CD7430C25F}"/>
          </ac:picMkLst>
        </pc:picChg>
        <pc:picChg chg="del mod">
          <ac:chgData name="航" userId="e82335fb2324b4dc" providerId="LiveId" clId="{8122B7A5-4623-4E55-8F4D-C2A28E14ABCA}" dt="2020-10-01T22:47:23.149" v="259" actId="478"/>
          <ac:picMkLst>
            <pc:docMk/>
            <pc:sldMk cId="2790947788" sldId="274"/>
            <ac:picMk id="23" creationId="{810FD249-387E-490A-8EB7-0ECA00283347}"/>
          </ac:picMkLst>
        </pc:picChg>
        <pc:picChg chg="add mod">
          <ac:chgData name="航" userId="e82335fb2324b4dc" providerId="LiveId" clId="{8122B7A5-4623-4E55-8F4D-C2A28E14ABCA}" dt="2020-10-01T22:47:19.462" v="258"/>
          <ac:picMkLst>
            <pc:docMk/>
            <pc:sldMk cId="2790947788" sldId="274"/>
            <ac:picMk id="24" creationId="{3339F1BF-437C-452A-AB4A-A763FF78C8FC}"/>
          </ac:picMkLst>
        </pc:picChg>
        <pc:picChg chg="del">
          <ac:chgData name="航" userId="e82335fb2324b4dc" providerId="LiveId" clId="{8122B7A5-4623-4E55-8F4D-C2A28E14ABCA}" dt="2020-10-01T22:46:06.076" v="239" actId="478"/>
          <ac:picMkLst>
            <pc:docMk/>
            <pc:sldMk cId="2790947788" sldId="274"/>
            <ac:picMk id="25" creationId="{AA2259BC-7E5E-4A56-AE35-63551F4CEF2E}"/>
          </ac:picMkLst>
        </pc:picChg>
        <pc:picChg chg="add del mod">
          <ac:chgData name="航" userId="e82335fb2324b4dc" providerId="LiveId" clId="{8122B7A5-4623-4E55-8F4D-C2A28E14ABCA}" dt="2020-10-01T22:47:24.538" v="260" actId="478"/>
          <ac:picMkLst>
            <pc:docMk/>
            <pc:sldMk cId="2790947788" sldId="274"/>
            <ac:picMk id="26" creationId="{66C6C006-FFDA-4C49-9F97-974BA0D3AC87}"/>
          </ac:picMkLst>
        </pc:picChg>
        <pc:picChg chg="del">
          <ac:chgData name="航" userId="e82335fb2324b4dc" providerId="LiveId" clId="{8122B7A5-4623-4E55-8F4D-C2A28E14ABCA}" dt="2020-10-01T22:46:07.460" v="240" actId="478"/>
          <ac:picMkLst>
            <pc:docMk/>
            <pc:sldMk cId="2790947788" sldId="274"/>
            <ac:picMk id="27" creationId="{465DE3D5-7912-4924-B888-5782B713989B}"/>
          </ac:picMkLst>
        </pc:picChg>
        <pc:picChg chg="add mod">
          <ac:chgData name="航" userId="e82335fb2324b4dc" providerId="LiveId" clId="{8122B7A5-4623-4E55-8F4D-C2A28E14ABCA}" dt="2020-10-01T22:47:32.478" v="264" actId="1076"/>
          <ac:picMkLst>
            <pc:docMk/>
            <pc:sldMk cId="2790947788" sldId="274"/>
            <ac:picMk id="28" creationId="{FCCD62E5-E356-4492-AB3F-7D804DEC951B}"/>
          </ac:picMkLst>
        </pc:picChg>
        <pc:picChg chg="mod">
          <ac:chgData name="航" userId="e82335fb2324b4dc" providerId="LiveId" clId="{8122B7A5-4623-4E55-8F4D-C2A28E14ABCA}" dt="2020-10-01T22:48:41.040" v="275" actId="1076"/>
          <ac:picMkLst>
            <pc:docMk/>
            <pc:sldMk cId="2790947788" sldId="274"/>
            <ac:picMk id="29" creationId="{3D042AF9-C26A-485D-B50E-65866104C4B5}"/>
          </ac:picMkLst>
        </pc:picChg>
        <pc:picChg chg="add mod">
          <ac:chgData name="航" userId="e82335fb2324b4dc" providerId="LiveId" clId="{8122B7A5-4623-4E55-8F4D-C2A28E14ABCA}" dt="2020-10-01T22:47:34.871" v="265" actId="1076"/>
          <ac:picMkLst>
            <pc:docMk/>
            <pc:sldMk cId="2790947788" sldId="274"/>
            <ac:picMk id="30" creationId="{58A7E9DA-DDEE-4393-A8DB-25D02D6FC9D6}"/>
          </ac:picMkLst>
        </pc:picChg>
        <pc:picChg chg="add del mod">
          <ac:chgData name="航" userId="e82335fb2324b4dc" providerId="LiveId" clId="{8122B7A5-4623-4E55-8F4D-C2A28E14ABCA}" dt="2020-10-01T22:53:04.592" v="302"/>
          <ac:picMkLst>
            <pc:docMk/>
            <pc:sldMk cId="2790947788" sldId="274"/>
            <ac:picMk id="31" creationId="{CECE71E6-4E57-4782-A50A-2BA36B9D7EA0}"/>
          </ac:picMkLst>
        </pc:picChg>
      </pc:sldChg>
      <pc:sldChg chg="new del">
        <pc:chgData name="航" userId="e82335fb2324b4dc" providerId="LiveId" clId="{8122B7A5-4623-4E55-8F4D-C2A28E14ABCA}" dt="2020-10-01T23:24:52.887" v="619" actId="47"/>
        <pc:sldMkLst>
          <pc:docMk/>
          <pc:sldMk cId="798703682" sldId="275"/>
        </pc:sldMkLst>
      </pc:sldChg>
      <pc:sldChg chg="addSp delSp modSp add mod delAnim modAnim">
        <pc:chgData name="航" userId="e82335fb2324b4dc" providerId="LiveId" clId="{8122B7A5-4623-4E55-8F4D-C2A28E14ABCA}" dt="2020-10-01T23:17:50.808" v="521" actId="1076"/>
        <pc:sldMkLst>
          <pc:docMk/>
          <pc:sldMk cId="3593462284" sldId="276"/>
        </pc:sldMkLst>
        <pc:spChg chg="add del">
          <ac:chgData name="航" userId="e82335fb2324b4dc" providerId="LiveId" clId="{8122B7A5-4623-4E55-8F4D-C2A28E14ABCA}" dt="2020-10-01T22:56:59.813" v="327" actId="478"/>
          <ac:spMkLst>
            <pc:docMk/>
            <pc:sldMk cId="3593462284" sldId="276"/>
            <ac:spMk id="10" creationId="{FF2792E4-F7A2-4454-BDC5-3052048C0B56}"/>
          </ac:spMkLst>
        </pc:spChg>
        <pc:spChg chg="add del">
          <ac:chgData name="航" userId="e82335fb2324b4dc" providerId="LiveId" clId="{8122B7A5-4623-4E55-8F4D-C2A28E14ABCA}" dt="2020-10-01T22:57:00.033" v="328" actId="478"/>
          <ac:spMkLst>
            <pc:docMk/>
            <pc:sldMk cId="3593462284" sldId="276"/>
            <ac:spMk id="12" creationId="{0D949389-6236-4B3A-B149-BC19AF5F4454}"/>
          </ac:spMkLst>
        </pc:spChg>
        <pc:spChg chg="add del">
          <ac:chgData name="航" userId="e82335fb2324b4dc" providerId="LiveId" clId="{8122B7A5-4623-4E55-8F4D-C2A28E14ABCA}" dt="2020-10-01T22:56:59.397" v="326" actId="478"/>
          <ac:spMkLst>
            <pc:docMk/>
            <pc:sldMk cId="3593462284" sldId="276"/>
            <ac:spMk id="14" creationId="{841AE32F-E17A-4667-81DC-90497B61F35E}"/>
          </ac:spMkLst>
        </pc:spChg>
        <pc:spChg chg="add del mod">
          <ac:chgData name="航" userId="e82335fb2324b4dc" providerId="LiveId" clId="{8122B7A5-4623-4E55-8F4D-C2A28E14ABCA}" dt="2020-10-01T22:56:58.812" v="325" actId="1076"/>
          <ac:spMkLst>
            <pc:docMk/>
            <pc:sldMk cId="3593462284" sldId="276"/>
            <ac:spMk id="15" creationId="{0E08BF1B-D07E-4650-97EC-6591CA42CF5D}"/>
          </ac:spMkLst>
        </pc:spChg>
        <pc:spChg chg="add del mod">
          <ac:chgData name="航" userId="e82335fb2324b4dc" providerId="LiveId" clId="{8122B7A5-4623-4E55-8F4D-C2A28E14ABCA}" dt="2020-10-01T23:07:53.524" v="370" actId="478"/>
          <ac:spMkLst>
            <pc:docMk/>
            <pc:sldMk cId="3593462284" sldId="276"/>
            <ac:spMk id="23" creationId="{23AC5F5E-71F2-4D2C-BF0D-217DCBE36E69}"/>
          </ac:spMkLst>
        </pc:spChg>
        <pc:spChg chg="add mod">
          <ac:chgData name="航" userId="e82335fb2324b4dc" providerId="LiveId" clId="{8122B7A5-4623-4E55-8F4D-C2A28E14ABCA}" dt="2020-10-01T23:13:35.292" v="456" actId="1076"/>
          <ac:spMkLst>
            <pc:docMk/>
            <pc:sldMk cId="3593462284" sldId="276"/>
            <ac:spMk id="25" creationId="{B18C56BC-C06C-4186-A4D6-667AD6CC8324}"/>
          </ac:spMkLst>
        </pc:spChg>
        <pc:spChg chg="add mod">
          <ac:chgData name="航" userId="e82335fb2324b4dc" providerId="LiveId" clId="{8122B7A5-4623-4E55-8F4D-C2A28E14ABCA}" dt="2020-10-01T23:13:39.488" v="458" actId="1076"/>
          <ac:spMkLst>
            <pc:docMk/>
            <pc:sldMk cId="3593462284" sldId="276"/>
            <ac:spMk id="59" creationId="{2829E41F-BF7A-41D6-B081-D105DFCAD74E}"/>
          </ac:spMkLst>
        </pc:spChg>
        <pc:spChg chg="add mod">
          <ac:chgData name="航" userId="e82335fb2324b4dc" providerId="LiveId" clId="{8122B7A5-4623-4E55-8F4D-C2A28E14ABCA}" dt="2020-10-01T23:14:00.310" v="463" actId="1076"/>
          <ac:spMkLst>
            <pc:docMk/>
            <pc:sldMk cId="3593462284" sldId="276"/>
            <ac:spMk id="70" creationId="{16EA30E1-0A63-4902-AD13-85B2EEF54235}"/>
          </ac:spMkLst>
        </pc:spChg>
        <pc:spChg chg="add mod">
          <ac:chgData name="航" userId="e82335fb2324b4dc" providerId="LiveId" clId="{8122B7A5-4623-4E55-8F4D-C2A28E14ABCA}" dt="2020-10-01T23:14:27.098" v="470" actId="1076"/>
          <ac:spMkLst>
            <pc:docMk/>
            <pc:sldMk cId="3593462284" sldId="276"/>
            <ac:spMk id="91" creationId="{47500298-2A08-4FD3-AFE0-14179761EA9E}"/>
          </ac:spMkLst>
        </pc:spChg>
        <pc:spChg chg="add mod">
          <ac:chgData name="航" userId="e82335fb2324b4dc" providerId="LiveId" clId="{8122B7A5-4623-4E55-8F4D-C2A28E14ABCA}" dt="2020-10-01T23:14:53.660" v="477" actId="1076"/>
          <ac:spMkLst>
            <pc:docMk/>
            <pc:sldMk cId="3593462284" sldId="276"/>
            <ac:spMk id="102" creationId="{6673F1DE-6AB7-45D7-82AE-89125DCCFDB1}"/>
          </ac:spMkLst>
        </pc:spChg>
        <pc:spChg chg="add mod">
          <ac:chgData name="航" userId="e82335fb2324b4dc" providerId="LiveId" clId="{8122B7A5-4623-4E55-8F4D-C2A28E14ABCA}" dt="2020-10-01T23:15:15.694" v="484" actId="1076"/>
          <ac:spMkLst>
            <pc:docMk/>
            <pc:sldMk cId="3593462284" sldId="276"/>
            <ac:spMk id="123" creationId="{D42FDE52-91C2-4272-A978-23DED6DEEF99}"/>
          </ac:spMkLst>
        </pc:spChg>
        <pc:spChg chg="add mod">
          <ac:chgData name="航" userId="e82335fb2324b4dc" providerId="LiveId" clId="{8122B7A5-4623-4E55-8F4D-C2A28E14ABCA}" dt="2020-10-01T23:15:41.271" v="489" actId="1076"/>
          <ac:spMkLst>
            <pc:docMk/>
            <pc:sldMk cId="3593462284" sldId="276"/>
            <ac:spMk id="134" creationId="{C539FE01-BA2F-485F-8197-734F5888DECA}"/>
          </ac:spMkLst>
        </pc:spChg>
        <pc:spChg chg="add mod">
          <ac:chgData name="航" userId="e82335fb2324b4dc" providerId="LiveId" clId="{8122B7A5-4623-4E55-8F4D-C2A28E14ABCA}" dt="2020-10-01T23:15:58.799" v="494" actId="1076"/>
          <ac:spMkLst>
            <pc:docMk/>
            <pc:sldMk cId="3593462284" sldId="276"/>
            <ac:spMk id="145" creationId="{99F6194E-3FC2-44AB-98A3-75D5B0F1BE7C}"/>
          </ac:spMkLst>
        </pc:spChg>
        <pc:spChg chg="add mod">
          <ac:chgData name="航" userId="e82335fb2324b4dc" providerId="LiveId" clId="{8122B7A5-4623-4E55-8F4D-C2A28E14ABCA}" dt="2020-10-01T23:16:29.561" v="499" actId="1076"/>
          <ac:spMkLst>
            <pc:docMk/>
            <pc:sldMk cId="3593462284" sldId="276"/>
            <ac:spMk id="156" creationId="{F80EE3D6-7147-487E-8027-F5D57DAA3471}"/>
          </ac:spMkLst>
        </pc:spChg>
        <pc:spChg chg="add mod">
          <ac:chgData name="航" userId="e82335fb2324b4dc" providerId="LiveId" clId="{8122B7A5-4623-4E55-8F4D-C2A28E14ABCA}" dt="2020-10-01T23:16:47.539" v="504" actId="1076"/>
          <ac:spMkLst>
            <pc:docMk/>
            <pc:sldMk cId="3593462284" sldId="276"/>
            <ac:spMk id="167" creationId="{5C28770C-DBE6-4562-9465-6E7142313C9C}"/>
          </ac:spMkLst>
        </pc:spChg>
        <pc:spChg chg="add mod">
          <ac:chgData name="航" userId="e82335fb2324b4dc" providerId="LiveId" clId="{8122B7A5-4623-4E55-8F4D-C2A28E14ABCA}" dt="2020-10-01T23:17:07.130" v="509" actId="1076"/>
          <ac:spMkLst>
            <pc:docMk/>
            <pc:sldMk cId="3593462284" sldId="276"/>
            <ac:spMk id="178" creationId="{B9ADC1CB-EEFA-47EA-A046-734767F2C8FF}"/>
          </ac:spMkLst>
        </pc:spChg>
        <pc:spChg chg="add mod">
          <ac:chgData name="航" userId="e82335fb2324b4dc" providerId="LiveId" clId="{8122B7A5-4623-4E55-8F4D-C2A28E14ABCA}" dt="2020-10-01T23:17:24.553" v="514" actId="1076"/>
          <ac:spMkLst>
            <pc:docMk/>
            <pc:sldMk cId="3593462284" sldId="276"/>
            <ac:spMk id="189" creationId="{CA858B95-11F0-4783-B70D-470D30800301}"/>
          </ac:spMkLst>
        </pc:spChg>
        <pc:spChg chg="add mod">
          <ac:chgData name="航" userId="e82335fb2324b4dc" providerId="LiveId" clId="{8122B7A5-4623-4E55-8F4D-C2A28E14ABCA}" dt="2020-10-01T23:17:46.428" v="519" actId="1076"/>
          <ac:spMkLst>
            <pc:docMk/>
            <pc:sldMk cId="3593462284" sldId="276"/>
            <ac:spMk id="200" creationId="{D9B219B7-65C1-4B97-8FCD-F5C2E46828B2}"/>
          </ac:spMkLst>
        </pc:spChg>
        <pc:grpChg chg="add mod">
          <ac:chgData name="航" userId="e82335fb2324b4dc" providerId="LiveId" clId="{8122B7A5-4623-4E55-8F4D-C2A28E14ABCA}" dt="2020-10-01T23:12:19.526" v="446" actId="164"/>
          <ac:grpSpMkLst>
            <pc:docMk/>
            <pc:sldMk cId="3593462284" sldId="276"/>
            <ac:grpSpMk id="57" creationId="{6EF0EE03-A5E9-45DC-8982-FB54B0BBAA8F}"/>
          </ac:grpSpMkLst>
        </pc:grpChg>
        <pc:grpChg chg="add mod">
          <ac:chgData name="航" userId="e82335fb2324b4dc" providerId="LiveId" clId="{8122B7A5-4623-4E55-8F4D-C2A28E14ABCA}" dt="2020-10-01T23:12:51.489" v="453" actId="1076"/>
          <ac:grpSpMkLst>
            <pc:docMk/>
            <pc:sldMk cId="3593462284" sldId="276"/>
            <ac:grpSpMk id="58" creationId="{C066D3AD-3238-4A9B-AE1B-653CF594E19F}"/>
          </ac:grpSpMkLst>
        </pc:grpChg>
        <pc:grpChg chg="add mod">
          <ac:chgData name="航" userId="e82335fb2324b4dc" providerId="LiveId" clId="{8122B7A5-4623-4E55-8F4D-C2A28E14ABCA}" dt="2020-10-01T23:13:45.518" v="460" actId="1076"/>
          <ac:grpSpMkLst>
            <pc:docMk/>
            <pc:sldMk cId="3593462284" sldId="276"/>
            <ac:grpSpMk id="60" creationId="{55C379D9-06DA-4FB1-94C2-6856B08022BB}"/>
          </ac:grpSpMkLst>
        </pc:grpChg>
        <pc:grpChg chg="mod">
          <ac:chgData name="航" userId="e82335fb2324b4dc" providerId="LiveId" clId="{8122B7A5-4623-4E55-8F4D-C2A28E14ABCA}" dt="2020-10-01T23:13:41.782" v="459"/>
          <ac:grpSpMkLst>
            <pc:docMk/>
            <pc:sldMk cId="3593462284" sldId="276"/>
            <ac:grpSpMk id="62" creationId="{3CB61DC4-4DAA-4337-ACFE-C60B473A3898}"/>
          </ac:grpSpMkLst>
        </pc:grpChg>
        <pc:grpChg chg="add mod">
          <ac:chgData name="航" userId="e82335fb2324b4dc" providerId="LiveId" clId="{8122B7A5-4623-4E55-8F4D-C2A28E14ABCA}" dt="2020-10-01T23:14:06.443" v="465" actId="1076"/>
          <ac:grpSpMkLst>
            <pc:docMk/>
            <pc:sldMk cId="3593462284" sldId="276"/>
            <ac:grpSpMk id="71" creationId="{EB0A23F2-2D0B-47D8-8F9E-7EA0E3975042}"/>
          </ac:grpSpMkLst>
        </pc:grpChg>
        <pc:grpChg chg="mod">
          <ac:chgData name="航" userId="e82335fb2324b4dc" providerId="LiveId" clId="{8122B7A5-4623-4E55-8F4D-C2A28E14ABCA}" dt="2020-10-01T23:14:02.507" v="464"/>
          <ac:grpSpMkLst>
            <pc:docMk/>
            <pc:sldMk cId="3593462284" sldId="276"/>
            <ac:grpSpMk id="73" creationId="{399D9EAF-8E32-4914-AC57-3DCE79A6F21B}"/>
          </ac:grpSpMkLst>
        </pc:grpChg>
        <pc:grpChg chg="add del mod">
          <ac:chgData name="航" userId="e82335fb2324b4dc" providerId="LiveId" clId="{8122B7A5-4623-4E55-8F4D-C2A28E14ABCA}" dt="2020-10-01T23:14:20.697" v="468"/>
          <ac:grpSpMkLst>
            <pc:docMk/>
            <pc:sldMk cId="3593462284" sldId="276"/>
            <ac:grpSpMk id="81" creationId="{F2263EC0-605F-4906-9523-C389B7080F9F}"/>
          </ac:grpSpMkLst>
        </pc:grpChg>
        <pc:grpChg chg="mod">
          <ac:chgData name="航" userId="e82335fb2324b4dc" providerId="LiveId" clId="{8122B7A5-4623-4E55-8F4D-C2A28E14ABCA}" dt="2020-10-01T23:14:18.436" v="467"/>
          <ac:grpSpMkLst>
            <pc:docMk/>
            <pc:sldMk cId="3593462284" sldId="276"/>
            <ac:grpSpMk id="83" creationId="{176E0E88-4C6C-4260-A1B8-5A34AC21AC83}"/>
          </ac:grpSpMkLst>
        </pc:grpChg>
        <pc:grpChg chg="add mod">
          <ac:chgData name="航" userId="e82335fb2324b4dc" providerId="LiveId" clId="{8122B7A5-4623-4E55-8F4D-C2A28E14ABCA}" dt="2020-10-01T23:14:33.028" v="472" actId="1076"/>
          <ac:grpSpMkLst>
            <pc:docMk/>
            <pc:sldMk cId="3593462284" sldId="276"/>
            <ac:grpSpMk id="92" creationId="{D32349EC-5806-4ABE-AB33-1AAA982594FF}"/>
          </ac:grpSpMkLst>
        </pc:grpChg>
        <pc:grpChg chg="mod">
          <ac:chgData name="航" userId="e82335fb2324b4dc" providerId="LiveId" clId="{8122B7A5-4623-4E55-8F4D-C2A28E14ABCA}" dt="2020-10-01T23:14:30.068" v="471"/>
          <ac:grpSpMkLst>
            <pc:docMk/>
            <pc:sldMk cId="3593462284" sldId="276"/>
            <ac:grpSpMk id="94" creationId="{F8F7B59D-C2DA-4AE2-BB1A-6592344D796E}"/>
          </ac:grpSpMkLst>
        </pc:grpChg>
        <pc:grpChg chg="add mod">
          <ac:chgData name="航" userId="e82335fb2324b4dc" providerId="LiveId" clId="{8122B7A5-4623-4E55-8F4D-C2A28E14ABCA}" dt="2020-10-01T23:14:58.877" v="479" actId="1076"/>
          <ac:grpSpMkLst>
            <pc:docMk/>
            <pc:sldMk cId="3593462284" sldId="276"/>
            <ac:grpSpMk id="103" creationId="{6330BDA9-6A7F-4F5F-A278-90219E6A1510}"/>
          </ac:grpSpMkLst>
        </pc:grpChg>
        <pc:grpChg chg="mod">
          <ac:chgData name="航" userId="e82335fb2324b4dc" providerId="LiveId" clId="{8122B7A5-4623-4E55-8F4D-C2A28E14ABCA}" dt="2020-10-01T23:14:55.911" v="478"/>
          <ac:grpSpMkLst>
            <pc:docMk/>
            <pc:sldMk cId="3593462284" sldId="276"/>
            <ac:grpSpMk id="105" creationId="{00223F2F-4AFF-4CD8-803D-033FE1EA1564}"/>
          </ac:grpSpMkLst>
        </pc:grpChg>
        <pc:grpChg chg="add del mod">
          <ac:chgData name="航" userId="e82335fb2324b4dc" providerId="LiveId" clId="{8122B7A5-4623-4E55-8F4D-C2A28E14ABCA}" dt="2020-10-01T23:15:09.912" v="482"/>
          <ac:grpSpMkLst>
            <pc:docMk/>
            <pc:sldMk cId="3593462284" sldId="276"/>
            <ac:grpSpMk id="113" creationId="{3781C380-8435-4E1A-9BB8-E6D58EA576C3}"/>
          </ac:grpSpMkLst>
        </pc:grpChg>
        <pc:grpChg chg="mod">
          <ac:chgData name="航" userId="e82335fb2324b4dc" providerId="LiveId" clId="{8122B7A5-4623-4E55-8F4D-C2A28E14ABCA}" dt="2020-10-01T23:15:07.614" v="481"/>
          <ac:grpSpMkLst>
            <pc:docMk/>
            <pc:sldMk cId="3593462284" sldId="276"/>
            <ac:grpSpMk id="115" creationId="{196E5E24-955F-4865-99C7-31F16E41894F}"/>
          </ac:grpSpMkLst>
        </pc:grpChg>
        <pc:grpChg chg="add mod">
          <ac:chgData name="航" userId="e82335fb2324b4dc" providerId="LiveId" clId="{8122B7A5-4623-4E55-8F4D-C2A28E14ABCA}" dt="2020-10-01T23:15:23.147" v="486" actId="1076"/>
          <ac:grpSpMkLst>
            <pc:docMk/>
            <pc:sldMk cId="3593462284" sldId="276"/>
            <ac:grpSpMk id="124" creationId="{1C193B0F-A9AD-42A5-9BE6-C678EFBACB2E}"/>
          </ac:grpSpMkLst>
        </pc:grpChg>
        <pc:grpChg chg="mod">
          <ac:chgData name="航" userId="e82335fb2324b4dc" providerId="LiveId" clId="{8122B7A5-4623-4E55-8F4D-C2A28E14ABCA}" dt="2020-10-01T23:15:20.150" v="485"/>
          <ac:grpSpMkLst>
            <pc:docMk/>
            <pc:sldMk cId="3593462284" sldId="276"/>
            <ac:grpSpMk id="126" creationId="{4162D46E-8BAC-44F8-92E2-19B9CAE634C5}"/>
          </ac:grpSpMkLst>
        </pc:grpChg>
        <pc:grpChg chg="add mod">
          <ac:chgData name="航" userId="e82335fb2324b4dc" providerId="LiveId" clId="{8122B7A5-4623-4E55-8F4D-C2A28E14ABCA}" dt="2020-10-01T23:15:46.340" v="491" actId="1076"/>
          <ac:grpSpMkLst>
            <pc:docMk/>
            <pc:sldMk cId="3593462284" sldId="276"/>
            <ac:grpSpMk id="135" creationId="{B42E74D3-9248-46C8-A1C7-303D767A86B5}"/>
          </ac:grpSpMkLst>
        </pc:grpChg>
        <pc:grpChg chg="mod">
          <ac:chgData name="航" userId="e82335fb2324b4dc" providerId="LiveId" clId="{8122B7A5-4623-4E55-8F4D-C2A28E14ABCA}" dt="2020-10-01T23:15:43.391" v="490"/>
          <ac:grpSpMkLst>
            <pc:docMk/>
            <pc:sldMk cId="3593462284" sldId="276"/>
            <ac:grpSpMk id="137" creationId="{68C0D5DA-0E0A-4743-BD1C-D17829F9290A}"/>
          </ac:grpSpMkLst>
        </pc:grpChg>
        <pc:grpChg chg="add mod">
          <ac:chgData name="航" userId="e82335fb2324b4dc" providerId="LiveId" clId="{8122B7A5-4623-4E55-8F4D-C2A28E14ABCA}" dt="2020-10-01T23:16:04.771" v="496" actId="1076"/>
          <ac:grpSpMkLst>
            <pc:docMk/>
            <pc:sldMk cId="3593462284" sldId="276"/>
            <ac:grpSpMk id="146" creationId="{42427EAB-045A-40AC-BBD0-DEA773F2DFEC}"/>
          </ac:grpSpMkLst>
        </pc:grpChg>
        <pc:grpChg chg="mod">
          <ac:chgData name="航" userId="e82335fb2324b4dc" providerId="LiveId" clId="{8122B7A5-4623-4E55-8F4D-C2A28E14ABCA}" dt="2020-10-01T23:16:01.627" v="495"/>
          <ac:grpSpMkLst>
            <pc:docMk/>
            <pc:sldMk cId="3593462284" sldId="276"/>
            <ac:grpSpMk id="148" creationId="{59C3D9EA-46B9-495E-92B5-27ACD29AB05F}"/>
          </ac:grpSpMkLst>
        </pc:grpChg>
        <pc:grpChg chg="add mod">
          <ac:chgData name="航" userId="e82335fb2324b4dc" providerId="LiveId" clId="{8122B7A5-4623-4E55-8F4D-C2A28E14ABCA}" dt="2020-10-01T23:16:35.228" v="501" actId="1076"/>
          <ac:grpSpMkLst>
            <pc:docMk/>
            <pc:sldMk cId="3593462284" sldId="276"/>
            <ac:grpSpMk id="157" creationId="{07719A15-C62B-442A-9D73-73D8592A99C3}"/>
          </ac:grpSpMkLst>
        </pc:grpChg>
        <pc:grpChg chg="mod">
          <ac:chgData name="航" userId="e82335fb2324b4dc" providerId="LiveId" clId="{8122B7A5-4623-4E55-8F4D-C2A28E14ABCA}" dt="2020-10-01T23:16:32.628" v="500"/>
          <ac:grpSpMkLst>
            <pc:docMk/>
            <pc:sldMk cId="3593462284" sldId="276"/>
            <ac:grpSpMk id="159" creationId="{AEF55138-EBB8-4A44-AEE2-F7EEB168336A}"/>
          </ac:grpSpMkLst>
        </pc:grpChg>
        <pc:grpChg chg="add mod">
          <ac:chgData name="航" userId="e82335fb2324b4dc" providerId="LiveId" clId="{8122B7A5-4623-4E55-8F4D-C2A28E14ABCA}" dt="2020-10-01T23:16:52.365" v="506" actId="1076"/>
          <ac:grpSpMkLst>
            <pc:docMk/>
            <pc:sldMk cId="3593462284" sldId="276"/>
            <ac:grpSpMk id="168" creationId="{065EE8C7-6705-4FC7-A69C-8ED8FE0FBBEA}"/>
          </ac:grpSpMkLst>
        </pc:grpChg>
        <pc:grpChg chg="mod">
          <ac:chgData name="航" userId="e82335fb2324b4dc" providerId="LiveId" clId="{8122B7A5-4623-4E55-8F4D-C2A28E14ABCA}" dt="2020-10-01T23:16:49.822" v="505"/>
          <ac:grpSpMkLst>
            <pc:docMk/>
            <pc:sldMk cId="3593462284" sldId="276"/>
            <ac:grpSpMk id="170" creationId="{3028F175-C0B8-44D8-8C9B-EE76FD627F3E}"/>
          </ac:grpSpMkLst>
        </pc:grpChg>
        <pc:grpChg chg="add mod">
          <ac:chgData name="航" userId="e82335fb2324b4dc" providerId="LiveId" clId="{8122B7A5-4623-4E55-8F4D-C2A28E14ABCA}" dt="2020-10-01T23:17:12.049" v="511" actId="1076"/>
          <ac:grpSpMkLst>
            <pc:docMk/>
            <pc:sldMk cId="3593462284" sldId="276"/>
            <ac:grpSpMk id="179" creationId="{385A8AFB-1ADF-4BE9-9179-F041836EDC27}"/>
          </ac:grpSpMkLst>
        </pc:grpChg>
        <pc:grpChg chg="mod">
          <ac:chgData name="航" userId="e82335fb2324b4dc" providerId="LiveId" clId="{8122B7A5-4623-4E55-8F4D-C2A28E14ABCA}" dt="2020-10-01T23:17:09.099" v="510"/>
          <ac:grpSpMkLst>
            <pc:docMk/>
            <pc:sldMk cId="3593462284" sldId="276"/>
            <ac:grpSpMk id="181" creationId="{54AF2347-9CBE-4E26-92DA-FE66E9B6DE5B}"/>
          </ac:grpSpMkLst>
        </pc:grpChg>
        <pc:grpChg chg="add mod">
          <ac:chgData name="航" userId="e82335fb2324b4dc" providerId="LiveId" clId="{8122B7A5-4623-4E55-8F4D-C2A28E14ABCA}" dt="2020-10-01T23:17:29.879" v="516" actId="1076"/>
          <ac:grpSpMkLst>
            <pc:docMk/>
            <pc:sldMk cId="3593462284" sldId="276"/>
            <ac:grpSpMk id="190" creationId="{0CBFBF77-0445-4058-B804-EFF1F4163074}"/>
          </ac:grpSpMkLst>
        </pc:grpChg>
        <pc:grpChg chg="mod">
          <ac:chgData name="航" userId="e82335fb2324b4dc" providerId="LiveId" clId="{8122B7A5-4623-4E55-8F4D-C2A28E14ABCA}" dt="2020-10-01T23:17:27.292" v="515"/>
          <ac:grpSpMkLst>
            <pc:docMk/>
            <pc:sldMk cId="3593462284" sldId="276"/>
            <ac:grpSpMk id="192" creationId="{04FB02DB-2014-4B2E-B829-21B3581EE44E}"/>
          </ac:grpSpMkLst>
        </pc:grpChg>
        <pc:grpChg chg="add mod">
          <ac:chgData name="航" userId="e82335fb2324b4dc" providerId="LiveId" clId="{8122B7A5-4623-4E55-8F4D-C2A28E14ABCA}" dt="2020-10-01T23:17:50.808" v="521" actId="1076"/>
          <ac:grpSpMkLst>
            <pc:docMk/>
            <pc:sldMk cId="3593462284" sldId="276"/>
            <ac:grpSpMk id="201" creationId="{D023A86D-73A6-466E-A17A-EB8EA39F1AD9}"/>
          </ac:grpSpMkLst>
        </pc:grpChg>
        <pc:grpChg chg="mod">
          <ac:chgData name="航" userId="e82335fb2324b4dc" providerId="LiveId" clId="{8122B7A5-4623-4E55-8F4D-C2A28E14ABCA}" dt="2020-10-01T23:17:48.496" v="520"/>
          <ac:grpSpMkLst>
            <pc:docMk/>
            <pc:sldMk cId="3593462284" sldId="276"/>
            <ac:grpSpMk id="203" creationId="{EA02C027-7720-4114-916A-1A7494DAAE69}"/>
          </ac:grpSpMkLst>
        </pc:grpChg>
        <pc:graphicFrameChg chg="add del">
          <ac:chgData name="航" userId="e82335fb2324b4dc" providerId="LiveId" clId="{8122B7A5-4623-4E55-8F4D-C2A28E14ABCA}" dt="2020-10-01T22:57:04.183" v="332" actId="478"/>
          <ac:graphicFrameMkLst>
            <pc:docMk/>
            <pc:sldMk cId="3593462284" sldId="276"/>
            <ac:graphicFrameMk id="2" creationId="{575E7132-86D7-41E0-9407-01883ED9204A}"/>
          </ac:graphicFrameMkLst>
        </pc:graphicFrameChg>
        <pc:picChg chg="add del mod">
          <ac:chgData name="航" userId="e82335fb2324b4dc" providerId="LiveId" clId="{8122B7A5-4623-4E55-8F4D-C2A28E14ABCA}" dt="2020-10-01T22:57:03.326" v="331" actId="22"/>
          <ac:picMkLst>
            <pc:docMk/>
            <pc:sldMk cId="3593462284" sldId="276"/>
            <ac:picMk id="6" creationId="{61CF72DB-E8A7-41C0-A7EC-7A5326AE440B}"/>
          </ac:picMkLst>
        </pc:picChg>
        <pc:picChg chg="add del mod">
          <ac:chgData name="航" userId="e82335fb2324b4dc" providerId="LiveId" clId="{8122B7A5-4623-4E55-8F4D-C2A28E14ABCA}" dt="2020-10-01T23:04:43.405" v="347" actId="1076"/>
          <ac:picMkLst>
            <pc:docMk/>
            <pc:sldMk cId="3593462284" sldId="276"/>
            <ac:picMk id="16" creationId="{36B6A78B-5E1A-454A-B43C-65602D21FED3}"/>
          </ac:picMkLst>
        </pc:picChg>
        <pc:picChg chg="mod">
          <ac:chgData name="航" userId="e82335fb2324b4dc" providerId="LiveId" clId="{8122B7A5-4623-4E55-8F4D-C2A28E14ABCA}" dt="2020-10-01T23:14:49.097" v="476" actId="1076"/>
          <ac:picMkLst>
            <pc:docMk/>
            <pc:sldMk cId="3593462284" sldId="276"/>
            <ac:picMk id="18" creationId="{4978986C-AD1B-4E07-8A74-4788FAB3DFDE}"/>
          </ac:picMkLst>
        </pc:picChg>
        <pc:picChg chg="add mod ord">
          <ac:chgData name="航" userId="e82335fb2324b4dc" providerId="LiveId" clId="{8122B7A5-4623-4E55-8F4D-C2A28E14ABCA}" dt="2020-10-01T22:58:02.001" v="343" actId="167"/>
          <ac:picMkLst>
            <pc:docMk/>
            <pc:sldMk cId="3593462284" sldId="276"/>
            <ac:picMk id="21" creationId="{A112BE6D-CD85-4C9A-8AF1-C7BC98C689F1}"/>
          </ac:picMkLst>
        </pc:picChg>
        <pc:picChg chg="add del mod">
          <ac:chgData name="航" userId="e82335fb2324b4dc" providerId="LiveId" clId="{8122B7A5-4623-4E55-8F4D-C2A28E14ABCA}" dt="2020-10-01T23:09:34.022" v="415" actId="478"/>
          <ac:picMkLst>
            <pc:docMk/>
            <pc:sldMk cId="3593462284" sldId="276"/>
            <ac:picMk id="27" creationId="{CDEB6BC9-04DE-43ED-A2CC-F7519A721C6E}"/>
          </ac:picMkLst>
        </pc:picChg>
        <pc:cxnChg chg="add del">
          <ac:chgData name="航" userId="e82335fb2324b4dc" providerId="LiveId" clId="{8122B7A5-4623-4E55-8F4D-C2A28E14ABCA}" dt="2020-10-01T22:57:02.235" v="330" actId="478"/>
          <ac:cxnSpMkLst>
            <pc:docMk/>
            <pc:sldMk cId="3593462284" sldId="276"/>
            <ac:cxnSpMk id="8" creationId="{073A460A-4C7C-49A0-8F6B-1539FAC8DED7}"/>
          </ac:cxnSpMkLst>
        </pc:cxnChg>
        <pc:cxnChg chg="add del mod">
          <ac:chgData name="航" userId="e82335fb2324b4dc" providerId="LiveId" clId="{8122B7A5-4623-4E55-8F4D-C2A28E14ABCA}" dt="2020-10-01T23:10:02.858" v="419" actId="478"/>
          <ac:cxnSpMkLst>
            <pc:docMk/>
            <pc:sldMk cId="3593462284" sldId="276"/>
            <ac:cxnSpMk id="31" creationId="{3DB2BB06-B67E-404D-A684-86BB664F20BD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34" creationId="{473610F4-7119-4CD4-B8E8-543ECD8417E6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36" creationId="{B61224A0-7DAB-486D-B534-9B4A66C1FA11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39" creationId="{6C930C0B-260B-4003-B06D-A3A26127F886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42" creationId="{F9B61785-2276-4E72-B4AA-98D27F7EAC21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45" creationId="{BEB470D7-3885-48F8-97AE-516351114C64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48" creationId="{B1978133-08E1-491E-BF36-19A6A120D696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51" creationId="{98DC350A-588B-4B5F-B0FC-633930959961}"/>
          </ac:cxnSpMkLst>
        </pc:cxnChg>
        <pc:cxnChg chg="add mod">
          <ac:chgData name="航" userId="e82335fb2324b4dc" providerId="LiveId" clId="{8122B7A5-4623-4E55-8F4D-C2A28E14ABCA}" dt="2020-10-01T23:12:38.171" v="448" actId="1582"/>
          <ac:cxnSpMkLst>
            <pc:docMk/>
            <pc:sldMk cId="3593462284" sldId="276"/>
            <ac:cxnSpMk id="54" creationId="{1EF2A05C-14BD-4A48-92F0-3DBEA4CF4206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1" creationId="{5947BC60-2E9D-48D3-97FA-1E8BF7245983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3" creationId="{B1689C27-4E40-4FD4-84B2-1D2837FA5D1F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4" creationId="{4788FDC6-25E4-41BA-A51F-0ABCA68B529B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5" creationId="{E31B6933-7F1B-4AA6-9A18-D9B2771AAA3E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6" creationId="{ECB40012-4264-472F-96FA-9DDB3A597B67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7" creationId="{DCFA14EC-1D2A-4B51-8871-4D3C0B82AD45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8" creationId="{1FD1AAC7-31C4-4E36-8ECB-80763B383EAA}"/>
          </ac:cxnSpMkLst>
        </pc:cxnChg>
        <pc:cxnChg chg="mod">
          <ac:chgData name="航" userId="e82335fb2324b4dc" providerId="LiveId" clId="{8122B7A5-4623-4E55-8F4D-C2A28E14ABCA}" dt="2020-10-01T23:13:41.782" v="459"/>
          <ac:cxnSpMkLst>
            <pc:docMk/>
            <pc:sldMk cId="3593462284" sldId="276"/>
            <ac:cxnSpMk id="69" creationId="{D4A73BAC-FBC9-4EDD-987C-2FF35955878C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2" creationId="{4FF8E952-C606-4258-9931-68217D49D52E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4" creationId="{C0C2414D-3E99-4CE6-BD72-BA2623748493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5" creationId="{8DC585E9-68F0-4B00-B93E-3D8EAF8CA061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6" creationId="{F07AA3C7-2175-4FDD-BC69-9852BAA6FB05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7" creationId="{D881862F-6E6F-4F3B-9586-670990F84DFF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8" creationId="{797882AC-9FF5-4110-A0D5-9F6B2073F4D8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79" creationId="{336B7705-92A7-4D80-AE2C-370E5980E0D2}"/>
          </ac:cxnSpMkLst>
        </pc:cxnChg>
        <pc:cxnChg chg="mod">
          <ac:chgData name="航" userId="e82335fb2324b4dc" providerId="LiveId" clId="{8122B7A5-4623-4E55-8F4D-C2A28E14ABCA}" dt="2020-10-01T23:14:02.507" v="464"/>
          <ac:cxnSpMkLst>
            <pc:docMk/>
            <pc:sldMk cId="3593462284" sldId="276"/>
            <ac:cxnSpMk id="80" creationId="{71990C0B-5B58-4F3A-8F43-82F0F4DC5E47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2" creationId="{5D3C9D90-108D-466F-86CC-704370D84C11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4" creationId="{1D6A6DC5-A6A9-4D80-9E52-BC4096B74816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5" creationId="{754DE1F3-273D-423F-AE0B-674B5B26FE20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6" creationId="{02E4EE88-130B-45CE-85F2-E2FFF13ACFCD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7" creationId="{5496A27D-FB7A-4680-BD01-AD17F55097EC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8" creationId="{51F7AD72-AE2A-4620-B32C-58774892C27B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89" creationId="{9CF11B50-40BF-407E-892A-245B52AC141B}"/>
          </ac:cxnSpMkLst>
        </pc:cxnChg>
        <pc:cxnChg chg="mod">
          <ac:chgData name="航" userId="e82335fb2324b4dc" providerId="LiveId" clId="{8122B7A5-4623-4E55-8F4D-C2A28E14ABCA}" dt="2020-10-01T23:14:18.436" v="467"/>
          <ac:cxnSpMkLst>
            <pc:docMk/>
            <pc:sldMk cId="3593462284" sldId="276"/>
            <ac:cxnSpMk id="90" creationId="{8EBEED10-54B4-4BC0-B96F-D40C97F98930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3" creationId="{2E9B66D1-B40E-439C-A4F9-D283B3152065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5" creationId="{6BFBC9D1-6335-484A-BAA2-D940F5865714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6" creationId="{397478F8-3ADA-4DC1-B1F8-77724B8FDAC6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7" creationId="{6BA4FBF6-65AF-4037-8E87-66A10688FBCB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8" creationId="{D128306A-D5AC-4C7D-A0F9-B126FB06C98B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99" creationId="{68E624B9-D9D6-4ADB-8666-64F12BAC08B1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100" creationId="{E4EA92A8-C92F-41E1-983A-44E67ABB255E}"/>
          </ac:cxnSpMkLst>
        </pc:cxnChg>
        <pc:cxnChg chg="mod">
          <ac:chgData name="航" userId="e82335fb2324b4dc" providerId="LiveId" clId="{8122B7A5-4623-4E55-8F4D-C2A28E14ABCA}" dt="2020-10-01T23:14:30.068" v="471"/>
          <ac:cxnSpMkLst>
            <pc:docMk/>
            <pc:sldMk cId="3593462284" sldId="276"/>
            <ac:cxnSpMk id="101" creationId="{D04F77D7-75FB-46E0-B99F-DDCE7693B51A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04" creationId="{37CBC0C2-1D4C-4294-A4A5-EC84C5046C0B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06" creationId="{BAB2DBD6-0942-4112-B19C-BF8427D31613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07" creationId="{7670F778-2A31-42B9-BC8E-CF6442149149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08" creationId="{38D25E42-E368-410B-A76A-8838027A3687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09" creationId="{35DDEEAE-3EE5-4285-930E-E7B2EC1705EE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10" creationId="{727CDAB6-4CCB-435A-8070-7CDAF1DBC882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11" creationId="{9419C5B2-D978-40C6-8463-C9B72A43374F}"/>
          </ac:cxnSpMkLst>
        </pc:cxnChg>
        <pc:cxnChg chg="mod">
          <ac:chgData name="航" userId="e82335fb2324b4dc" providerId="LiveId" clId="{8122B7A5-4623-4E55-8F4D-C2A28E14ABCA}" dt="2020-10-01T23:14:55.911" v="478"/>
          <ac:cxnSpMkLst>
            <pc:docMk/>
            <pc:sldMk cId="3593462284" sldId="276"/>
            <ac:cxnSpMk id="112" creationId="{D9C80851-F458-4DA4-908C-7AF259748C44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14" creationId="{0309C7A6-CFBE-4E72-9DB7-2297DBAA5448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16" creationId="{0D0BF6B5-344B-486D-9DEE-216A81F3F19E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17" creationId="{96579212-2121-4FC8-9099-26DEC1E01201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18" creationId="{F0EE81DB-A49B-4AFE-B597-0C418DA2272D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19" creationId="{EB44DD8B-A65B-4581-8A9A-D806F0DCA623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20" creationId="{9E8F90F4-483F-479C-9E34-CB0986C03060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21" creationId="{E7B456A1-00AB-4A2C-8945-AA144F994F43}"/>
          </ac:cxnSpMkLst>
        </pc:cxnChg>
        <pc:cxnChg chg="mod">
          <ac:chgData name="航" userId="e82335fb2324b4dc" providerId="LiveId" clId="{8122B7A5-4623-4E55-8F4D-C2A28E14ABCA}" dt="2020-10-01T23:15:07.614" v="481"/>
          <ac:cxnSpMkLst>
            <pc:docMk/>
            <pc:sldMk cId="3593462284" sldId="276"/>
            <ac:cxnSpMk id="122" creationId="{84394A08-4DC5-4224-AEDB-622547AB867B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25" creationId="{B3B97F85-1857-485B-BF52-5E4BACF1D2BC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27" creationId="{A65C9298-CD0C-49A3-BE03-AA2A8145B23D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28" creationId="{F45328B5-DBC2-4AE2-934E-D8A533A79397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29" creationId="{D16EEB36-FBE5-4C7D-97C6-A72872B8900D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30" creationId="{E2DC8BCD-40EA-405B-9849-B761E1F45898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31" creationId="{5DC88DC6-7CF3-447F-845C-CEDEB394C131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32" creationId="{552200F8-0F2E-46FE-90EA-D6C5D5859AF9}"/>
          </ac:cxnSpMkLst>
        </pc:cxnChg>
        <pc:cxnChg chg="mod">
          <ac:chgData name="航" userId="e82335fb2324b4dc" providerId="LiveId" clId="{8122B7A5-4623-4E55-8F4D-C2A28E14ABCA}" dt="2020-10-01T23:15:20.150" v="485"/>
          <ac:cxnSpMkLst>
            <pc:docMk/>
            <pc:sldMk cId="3593462284" sldId="276"/>
            <ac:cxnSpMk id="133" creationId="{1A996617-A5DF-4ECD-830F-1C41FBF30630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36" creationId="{BD18DD35-4D76-46CC-A067-ABA35C367539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38" creationId="{6D6D0B66-5C42-44E5-9CE0-C29A1A0BF010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39" creationId="{3D061CB9-C099-4CA5-805D-84083C3204C6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40" creationId="{0DE10653-F501-4A49-A4C0-5B491B5013A9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41" creationId="{815DA3AE-05F1-4F77-B836-38B156BFDFD6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42" creationId="{FAB31079-5392-4B0E-A416-974303DDC14A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43" creationId="{C5F4917C-8EE3-49A9-A2A9-EF74645970D1}"/>
          </ac:cxnSpMkLst>
        </pc:cxnChg>
        <pc:cxnChg chg="mod">
          <ac:chgData name="航" userId="e82335fb2324b4dc" providerId="LiveId" clId="{8122B7A5-4623-4E55-8F4D-C2A28E14ABCA}" dt="2020-10-01T23:15:43.391" v="490"/>
          <ac:cxnSpMkLst>
            <pc:docMk/>
            <pc:sldMk cId="3593462284" sldId="276"/>
            <ac:cxnSpMk id="144" creationId="{E41C0264-70F8-4178-9858-7DE82C897C80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47" creationId="{445E8B7A-B78D-48CC-A806-F05BE4D7822C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49" creationId="{0F4F6682-C26A-4CA6-AFA9-F4982D42CE85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0" creationId="{2DD60F8E-AC65-4839-8660-DAD8B93FB910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1" creationId="{7D54701F-520A-44AE-BCF0-168D9E2DB09E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2" creationId="{276DEFD2-6645-498E-9959-7684D8F82ADB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3" creationId="{3E2601AF-DC0C-47D0-88E8-1F98BF84C7AA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4" creationId="{5F190691-80DA-4592-A297-2BA0BC0A70FB}"/>
          </ac:cxnSpMkLst>
        </pc:cxnChg>
        <pc:cxnChg chg="mod">
          <ac:chgData name="航" userId="e82335fb2324b4dc" providerId="LiveId" clId="{8122B7A5-4623-4E55-8F4D-C2A28E14ABCA}" dt="2020-10-01T23:16:01.627" v="495"/>
          <ac:cxnSpMkLst>
            <pc:docMk/>
            <pc:sldMk cId="3593462284" sldId="276"/>
            <ac:cxnSpMk id="155" creationId="{A14A4D5A-0FE0-4C2D-897E-F1C48B67FEA0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58" creationId="{64F6D315-FEC6-47AE-AE28-2D73057F9668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0" creationId="{9252E62E-73C1-4CD2-A364-1524B9870DCA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1" creationId="{B8061B72-296C-4774-8B0E-9326AF7B772A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2" creationId="{221D90EB-F56F-49A4-B333-75EDA727CA73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3" creationId="{E6DAAB77-268D-4DD0-83D1-511D669FD127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4" creationId="{87D38663-7261-4E8D-8AE2-5E570757B5FA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5" creationId="{B881F305-F65A-42FD-963B-79F3A1167179}"/>
          </ac:cxnSpMkLst>
        </pc:cxnChg>
        <pc:cxnChg chg="mod">
          <ac:chgData name="航" userId="e82335fb2324b4dc" providerId="LiveId" clId="{8122B7A5-4623-4E55-8F4D-C2A28E14ABCA}" dt="2020-10-01T23:16:32.628" v="500"/>
          <ac:cxnSpMkLst>
            <pc:docMk/>
            <pc:sldMk cId="3593462284" sldId="276"/>
            <ac:cxnSpMk id="166" creationId="{9DD79E2D-D3C0-4DA9-B349-9FA2B1047A03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69" creationId="{74D28D9B-D471-4EEE-9C3D-4D199B29FD53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1" creationId="{67AF5E13-DC63-484D-B821-D5A3C2AADABB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2" creationId="{152B24D0-0474-4C2F-9BE1-96E5CDF4D28E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3" creationId="{07DE72B6-3A24-44F6-8FCB-C18F3E7FDEA4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4" creationId="{96B52D14-4545-4A2F-8840-08923D5ECD20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5" creationId="{0DFC04B3-0775-478E-8B05-2964F5ACE559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6" creationId="{F89687A4-F1AE-4EED-96EB-2E8617D82924}"/>
          </ac:cxnSpMkLst>
        </pc:cxnChg>
        <pc:cxnChg chg="mod">
          <ac:chgData name="航" userId="e82335fb2324b4dc" providerId="LiveId" clId="{8122B7A5-4623-4E55-8F4D-C2A28E14ABCA}" dt="2020-10-01T23:16:49.822" v="505"/>
          <ac:cxnSpMkLst>
            <pc:docMk/>
            <pc:sldMk cId="3593462284" sldId="276"/>
            <ac:cxnSpMk id="177" creationId="{923826B3-C91F-46B2-83ED-4D9264099D3F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0" creationId="{AD6EEE5A-0C36-493C-82E2-FA02B3F235EF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2" creationId="{4682B64F-50BC-4667-9315-D5F79E1CE526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3" creationId="{79B3F18A-270D-41D4-A139-3E953EEDE101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4" creationId="{EB9070F7-F78A-4D7D-8827-A425370D5029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5" creationId="{A1EEDAB7-42C4-4ECD-B887-8F111E886281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6" creationId="{6FEE42E8-4981-411E-8C71-AB9B5781C375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7" creationId="{06B75DF9-96E6-44B3-8F09-FA908F92F8DF}"/>
          </ac:cxnSpMkLst>
        </pc:cxnChg>
        <pc:cxnChg chg="mod">
          <ac:chgData name="航" userId="e82335fb2324b4dc" providerId="LiveId" clId="{8122B7A5-4623-4E55-8F4D-C2A28E14ABCA}" dt="2020-10-01T23:17:09.099" v="510"/>
          <ac:cxnSpMkLst>
            <pc:docMk/>
            <pc:sldMk cId="3593462284" sldId="276"/>
            <ac:cxnSpMk id="188" creationId="{3D57701C-B5FE-42E1-9F8C-9E755825101A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1" creationId="{E1FF7EFE-DE77-478D-8165-4A3B144ECCE3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3" creationId="{7174F35E-287D-4554-B6AD-4EF2CB471365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4" creationId="{BD9D22C6-E7B3-44F7-A4F6-6AB431C72CD4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5" creationId="{6845D510-8723-4593-82B7-5C2848E8432F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6" creationId="{1E24D111-6F30-4DB5-B95F-BBBF35DD8BAA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7" creationId="{E4E200E5-6121-4C6E-A5C7-8C347E9E625E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8" creationId="{1A1BCA7C-B282-4864-9AFB-23BE8A845428}"/>
          </ac:cxnSpMkLst>
        </pc:cxnChg>
        <pc:cxnChg chg="mod">
          <ac:chgData name="航" userId="e82335fb2324b4dc" providerId="LiveId" clId="{8122B7A5-4623-4E55-8F4D-C2A28E14ABCA}" dt="2020-10-01T23:17:27.292" v="515"/>
          <ac:cxnSpMkLst>
            <pc:docMk/>
            <pc:sldMk cId="3593462284" sldId="276"/>
            <ac:cxnSpMk id="199" creationId="{754389C6-6E02-4E3F-BF41-0130F6E23A0A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2" creationId="{36F6D653-5306-4220-AD77-5F876445156A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4" creationId="{12F987AB-2645-44D3-92AD-13BCD952B752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5" creationId="{9B0CCBF6-D282-427B-9072-72519EC90C61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6" creationId="{75E83C05-2628-41F5-825D-5DDE6D945EA0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7" creationId="{F36D1166-64BB-4AF8-B008-AE52788EC053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8" creationId="{995E10C7-46A4-4F6F-A456-C7956760AD78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09" creationId="{B15D60DC-A55B-43FC-96FD-C649D654B226}"/>
          </ac:cxnSpMkLst>
        </pc:cxnChg>
        <pc:cxnChg chg="mod">
          <ac:chgData name="航" userId="e82335fb2324b4dc" providerId="LiveId" clId="{8122B7A5-4623-4E55-8F4D-C2A28E14ABCA}" dt="2020-10-01T23:17:48.496" v="520"/>
          <ac:cxnSpMkLst>
            <pc:docMk/>
            <pc:sldMk cId="3593462284" sldId="276"/>
            <ac:cxnSpMk id="210" creationId="{96DFF783-C02A-4637-B95B-A2AE809A841F}"/>
          </ac:cxnSpMkLst>
        </pc:cxnChg>
      </pc:sldChg>
      <pc:sldChg chg="addSp delSp modSp add mod delAnim modAnim">
        <pc:chgData name="航" userId="e82335fb2324b4dc" providerId="LiveId" clId="{8122B7A5-4623-4E55-8F4D-C2A28E14ABCA}" dt="2020-10-01T23:24:40.582" v="618"/>
        <pc:sldMkLst>
          <pc:docMk/>
          <pc:sldMk cId="4264093934" sldId="277"/>
        </pc:sldMkLst>
        <pc:spChg chg="add mod">
          <ac:chgData name="航" userId="e82335fb2324b4dc" providerId="LiveId" clId="{8122B7A5-4623-4E55-8F4D-C2A28E14ABCA}" dt="2020-10-01T23:21:47.477" v="577" actId="692"/>
          <ac:spMkLst>
            <pc:docMk/>
            <pc:sldMk cId="4264093934" sldId="277"/>
            <ac:spMk id="3" creationId="{0EA3720C-557F-4ED0-8508-010B2C23C89A}"/>
          </ac:spMkLst>
        </pc:spChg>
        <pc:spChg chg="add mod">
          <ac:chgData name="航" userId="e82335fb2324b4dc" providerId="LiveId" clId="{8122B7A5-4623-4E55-8F4D-C2A28E14ABCA}" dt="2020-10-01T23:22:18.823" v="582" actId="1076"/>
          <ac:spMkLst>
            <pc:docMk/>
            <pc:sldMk cId="4264093934" sldId="277"/>
            <ac:spMk id="211" creationId="{6CB1BFAD-C938-42A7-899C-231FE6C1C2C0}"/>
          </ac:spMkLst>
        </pc:spChg>
        <pc:spChg chg="add mod">
          <ac:chgData name="航" userId="e82335fb2324b4dc" providerId="LiveId" clId="{8122B7A5-4623-4E55-8F4D-C2A28E14ABCA}" dt="2020-10-01T23:22:22.787" v="584" actId="1076"/>
          <ac:spMkLst>
            <pc:docMk/>
            <pc:sldMk cId="4264093934" sldId="277"/>
            <ac:spMk id="212" creationId="{79A1561F-A3C3-4520-970F-2BDD74F0B471}"/>
          </ac:spMkLst>
        </pc:spChg>
        <pc:spChg chg="add mod">
          <ac:chgData name="航" userId="e82335fb2324b4dc" providerId="LiveId" clId="{8122B7A5-4623-4E55-8F4D-C2A28E14ABCA}" dt="2020-10-01T23:22:27.229" v="586" actId="1076"/>
          <ac:spMkLst>
            <pc:docMk/>
            <pc:sldMk cId="4264093934" sldId="277"/>
            <ac:spMk id="213" creationId="{FD426CD7-C5C0-43A5-940A-AFB5C132A52E}"/>
          </ac:spMkLst>
        </pc:spChg>
        <pc:spChg chg="add mod">
          <ac:chgData name="航" userId="e82335fb2324b4dc" providerId="LiveId" clId="{8122B7A5-4623-4E55-8F4D-C2A28E14ABCA}" dt="2020-10-01T23:22:33.173" v="588" actId="1076"/>
          <ac:spMkLst>
            <pc:docMk/>
            <pc:sldMk cId="4264093934" sldId="277"/>
            <ac:spMk id="214" creationId="{C09B78B2-8DE9-4038-9FE2-ABC0969423BC}"/>
          </ac:spMkLst>
        </pc:spChg>
        <pc:spChg chg="add mod">
          <ac:chgData name="航" userId="e82335fb2324b4dc" providerId="LiveId" clId="{8122B7A5-4623-4E55-8F4D-C2A28E14ABCA}" dt="2020-10-01T23:22:36.759" v="590" actId="1076"/>
          <ac:spMkLst>
            <pc:docMk/>
            <pc:sldMk cId="4264093934" sldId="277"/>
            <ac:spMk id="215" creationId="{3C271493-CA3B-4721-B4B5-C3B12B8B5451}"/>
          </ac:spMkLst>
        </pc:spChg>
        <pc:spChg chg="add mod">
          <ac:chgData name="航" userId="e82335fb2324b4dc" providerId="LiveId" clId="{8122B7A5-4623-4E55-8F4D-C2A28E14ABCA}" dt="2020-10-01T23:22:42.049" v="592" actId="1076"/>
          <ac:spMkLst>
            <pc:docMk/>
            <pc:sldMk cId="4264093934" sldId="277"/>
            <ac:spMk id="216" creationId="{72522C41-88E7-4B59-81DE-F5F831214152}"/>
          </ac:spMkLst>
        </pc:spChg>
        <pc:spChg chg="add mod">
          <ac:chgData name="航" userId="e82335fb2324b4dc" providerId="LiveId" clId="{8122B7A5-4623-4E55-8F4D-C2A28E14ABCA}" dt="2020-10-01T23:22:45.460" v="594" actId="1076"/>
          <ac:spMkLst>
            <pc:docMk/>
            <pc:sldMk cId="4264093934" sldId="277"/>
            <ac:spMk id="217" creationId="{DC69C549-F2A9-4FB4-A0A9-471488589294}"/>
          </ac:spMkLst>
        </pc:spChg>
        <pc:spChg chg="add mod">
          <ac:chgData name="航" userId="e82335fb2324b4dc" providerId="LiveId" clId="{8122B7A5-4623-4E55-8F4D-C2A28E14ABCA}" dt="2020-10-01T23:22:49.083" v="596" actId="1076"/>
          <ac:spMkLst>
            <pc:docMk/>
            <pc:sldMk cId="4264093934" sldId="277"/>
            <ac:spMk id="218" creationId="{F1F82017-0B14-4EE8-99B6-3F88DCDDB8B8}"/>
          </ac:spMkLst>
        </pc:spChg>
        <pc:spChg chg="add mod">
          <ac:chgData name="航" userId="e82335fb2324b4dc" providerId="LiveId" clId="{8122B7A5-4623-4E55-8F4D-C2A28E14ABCA}" dt="2020-10-01T23:22:53.150" v="598" actId="1076"/>
          <ac:spMkLst>
            <pc:docMk/>
            <pc:sldMk cId="4264093934" sldId="277"/>
            <ac:spMk id="219" creationId="{17E5846F-F6D4-4583-B509-957F62B1BE97}"/>
          </ac:spMkLst>
        </pc:spChg>
        <pc:spChg chg="add mod">
          <ac:chgData name="航" userId="e82335fb2324b4dc" providerId="LiveId" clId="{8122B7A5-4623-4E55-8F4D-C2A28E14ABCA}" dt="2020-10-01T23:23:10.387" v="603" actId="1076"/>
          <ac:spMkLst>
            <pc:docMk/>
            <pc:sldMk cId="4264093934" sldId="277"/>
            <ac:spMk id="220" creationId="{A18CCBF7-8B5E-4360-8106-E849D3634C7F}"/>
          </ac:spMkLst>
        </pc:spChg>
        <pc:spChg chg="add mod">
          <ac:chgData name="航" userId="e82335fb2324b4dc" providerId="LiveId" clId="{8122B7A5-4623-4E55-8F4D-C2A28E14ABCA}" dt="2020-10-01T23:23:05.973" v="602" actId="1076"/>
          <ac:spMkLst>
            <pc:docMk/>
            <pc:sldMk cId="4264093934" sldId="277"/>
            <ac:spMk id="221" creationId="{8CDBD938-EA40-4389-A038-CAE242961A10}"/>
          </ac:spMkLst>
        </pc:spChg>
        <pc:spChg chg="add mod">
          <ac:chgData name="航" userId="e82335fb2324b4dc" providerId="LiveId" clId="{8122B7A5-4623-4E55-8F4D-C2A28E14ABCA}" dt="2020-10-01T23:23:16.323" v="605" actId="1076"/>
          <ac:spMkLst>
            <pc:docMk/>
            <pc:sldMk cId="4264093934" sldId="277"/>
            <ac:spMk id="222" creationId="{B178D559-47D1-42AB-9B29-D2D100BCB76B}"/>
          </ac:spMkLst>
        </pc:spChg>
        <pc:grpChg chg="del">
          <ac:chgData name="航" userId="e82335fb2324b4dc" providerId="LiveId" clId="{8122B7A5-4623-4E55-8F4D-C2A28E14ABCA}" dt="2020-10-01T23:20:17.651" v="527" actId="478"/>
          <ac:grpSpMkLst>
            <pc:docMk/>
            <pc:sldMk cId="4264093934" sldId="277"/>
            <ac:grpSpMk id="58" creationId="{C066D3AD-3238-4A9B-AE1B-653CF594E19F}"/>
          </ac:grpSpMkLst>
        </pc:grpChg>
        <pc:grpChg chg="del mod">
          <ac:chgData name="航" userId="e82335fb2324b4dc" providerId="LiveId" clId="{8122B7A5-4623-4E55-8F4D-C2A28E14ABCA}" dt="2020-10-01T23:20:16.009" v="526" actId="478"/>
          <ac:grpSpMkLst>
            <pc:docMk/>
            <pc:sldMk cId="4264093934" sldId="277"/>
            <ac:grpSpMk id="60" creationId="{55C379D9-06DA-4FB1-94C2-6856B08022BB}"/>
          </ac:grpSpMkLst>
        </pc:grpChg>
        <pc:grpChg chg="del mod">
          <ac:chgData name="航" userId="e82335fb2324b4dc" providerId="LiveId" clId="{8122B7A5-4623-4E55-8F4D-C2A28E14ABCA}" dt="2020-10-01T23:20:14.458" v="524" actId="478"/>
          <ac:grpSpMkLst>
            <pc:docMk/>
            <pc:sldMk cId="4264093934" sldId="277"/>
            <ac:grpSpMk id="71" creationId="{EB0A23F2-2D0B-47D8-8F9E-7EA0E3975042}"/>
          </ac:grpSpMkLst>
        </pc:grpChg>
        <pc:grpChg chg="del">
          <ac:chgData name="航" userId="e82335fb2324b4dc" providerId="LiveId" clId="{8122B7A5-4623-4E55-8F4D-C2A28E14ABCA}" dt="2020-10-01T23:20:25.954" v="532" actId="478"/>
          <ac:grpSpMkLst>
            <pc:docMk/>
            <pc:sldMk cId="4264093934" sldId="277"/>
            <ac:grpSpMk id="92" creationId="{D32349EC-5806-4ABE-AB33-1AAA982594FF}"/>
          </ac:grpSpMkLst>
        </pc:grpChg>
        <pc:grpChg chg="del">
          <ac:chgData name="航" userId="e82335fb2324b4dc" providerId="LiveId" clId="{8122B7A5-4623-4E55-8F4D-C2A28E14ABCA}" dt="2020-10-01T23:20:24.443" v="531" actId="478"/>
          <ac:grpSpMkLst>
            <pc:docMk/>
            <pc:sldMk cId="4264093934" sldId="277"/>
            <ac:grpSpMk id="103" creationId="{6330BDA9-6A7F-4F5F-A278-90219E6A1510}"/>
          </ac:grpSpMkLst>
        </pc:grpChg>
        <pc:grpChg chg="del">
          <ac:chgData name="航" userId="e82335fb2324b4dc" providerId="LiveId" clId="{8122B7A5-4623-4E55-8F4D-C2A28E14ABCA}" dt="2020-10-01T23:20:22.970" v="530" actId="478"/>
          <ac:grpSpMkLst>
            <pc:docMk/>
            <pc:sldMk cId="4264093934" sldId="277"/>
            <ac:grpSpMk id="124" creationId="{1C193B0F-A9AD-42A5-9BE6-C678EFBACB2E}"/>
          </ac:grpSpMkLst>
        </pc:grpChg>
        <pc:grpChg chg="del">
          <ac:chgData name="航" userId="e82335fb2324b4dc" providerId="LiveId" clId="{8122B7A5-4623-4E55-8F4D-C2A28E14ABCA}" dt="2020-10-01T23:20:20.963" v="529" actId="478"/>
          <ac:grpSpMkLst>
            <pc:docMk/>
            <pc:sldMk cId="4264093934" sldId="277"/>
            <ac:grpSpMk id="135" creationId="{B42E74D3-9248-46C8-A1C7-303D767A86B5}"/>
          </ac:grpSpMkLst>
        </pc:grpChg>
        <pc:grpChg chg="del">
          <ac:chgData name="航" userId="e82335fb2324b4dc" providerId="LiveId" clId="{8122B7A5-4623-4E55-8F4D-C2A28E14ABCA}" dt="2020-10-01T23:20:19.370" v="528" actId="478"/>
          <ac:grpSpMkLst>
            <pc:docMk/>
            <pc:sldMk cId="4264093934" sldId="277"/>
            <ac:grpSpMk id="146" creationId="{42427EAB-045A-40AC-BBD0-DEA773F2DFEC}"/>
          </ac:grpSpMkLst>
        </pc:grpChg>
        <pc:grpChg chg="del">
          <ac:chgData name="航" userId="e82335fb2324b4dc" providerId="LiveId" clId="{8122B7A5-4623-4E55-8F4D-C2A28E14ABCA}" dt="2020-10-01T23:20:29.147" v="534" actId="478"/>
          <ac:grpSpMkLst>
            <pc:docMk/>
            <pc:sldMk cId="4264093934" sldId="277"/>
            <ac:grpSpMk id="157" creationId="{07719A15-C62B-442A-9D73-73D8592A99C3}"/>
          </ac:grpSpMkLst>
        </pc:grpChg>
        <pc:grpChg chg="del">
          <ac:chgData name="航" userId="e82335fb2324b4dc" providerId="LiveId" clId="{8122B7A5-4623-4E55-8F4D-C2A28E14ABCA}" dt="2020-10-01T23:20:27.642" v="533" actId="478"/>
          <ac:grpSpMkLst>
            <pc:docMk/>
            <pc:sldMk cId="4264093934" sldId="277"/>
            <ac:grpSpMk id="168" creationId="{065EE8C7-6705-4FC7-A69C-8ED8FE0FBBEA}"/>
          </ac:grpSpMkLst>
        </pc:grpChg>
        <pc:grpChg chg="del">
          <ac:chgData name="航" userId="e82335fb2324b4dc" providerId="LiveId" clId="{8122B7A5-4623-4E55-8F4D-C2A28E14ABCA}" dt="2020-10-01T23:20:30.722" v="535" actId="478"/>
          <ac:grpSpMkLst>
            <pc:docMk/>
            <pc:sldMk cId="4264093934" sldId="277"/>
            <ac:grpSpMk id="179" creationId="{385A8AFB-1ADF-4BE9-9179-F041836EDC27}"/>
          </ac:grpSpMkLst>
        </pc:grpChg>
        <pc:grpChg chg="del">
          <ac:chgData name="航" userId="e82335fb2324b4dc" providerId="LiveId" clId="{8122B7A5-4623-4E55-8F4D-C2A28E14ABCA}" dt="2020-10-01T23:20:33.034" v="536" actId="478"/>
          <ac:grpSpMkLst>
            <pc:docMk/>
            <pc:sldMk cId="4264093934" sldId="277"/>
            <ac:grpSpMk id="190" creationId="{0CBFBF77-0445-4058-B804-EFF1F4163074}"/>
          </ac:grpSpMkLst>
        </pc:grpChg>
        <pc:grpChg chg="del mod">
          <ac:chgData name="航" userId="e82335fb2324b4dc" providerId="LiveId" clId="{8122B7A5-4623-4E55-8F4D-C2A28E14ABCA}" dt="2020-10-01T23:20:35.970" v="538" actId="478"/>
          <ac:grpSpMkLst>
            <pc:docMk/>
            <pc:sldMk cId="4264093934" sldId="277"/>
            <ac:grpSpMk id="201" creationId="{D023A86D-73A6-466E-A17A-EB8EA39F1AD9}"/>
          </ac:grpSpMkLst>
        </pc:grpChg>
      </pc:sldChg>
      <pc:sldChg chg="add del">
        <pc:chgData name="航" userId="e82335fb2324b4dc" providerId="LiveId" clId="{8122B7A5-4623-4E55-8F4D-C2A28E14ABCA}" dt="2020-10-01T23:22:11.461" v="580" actId="47"/>
        <pc:sldMkLst>
          <pc:docMk/>
          <pc:sldMk cId="488067356" sldId="278"/>
        </pc:sldMkLst>
      </pc:sldChg>
      <pc:sldChg chg="new">
        <pc:chgData name="航" userId="e82335fb2324b4dc" providerId="LiveId" clId="{8122B7A5-4623-4E55-8F4D-C2A28E14ABCA}" dt="2020-10-01T23:25:13.548" v="627" actId="680"/>
        <pc:sldMkLst>
          <pc:docMk/>
          <pc:sldMk cId="3350279633" sldId="278"/>
        </pc:sldMkLst>
      </pc:sldChg>
      <pc:sldChg chg="addSp delSp modSp add mod modAnim">
        <pc:chgData name="航" userId="e82335fb2324b4dc" providerId="LiveId" clId="{8122B7A5-4623-4E55-8F4D-C2A28E14ABCA}" dt="2020-10-01T23:34:50.898" v="747" actId="14100"/>
        <pc:sldMkLst>
          <pc:docMk/>
          <pc:sldMk cId="2746967880" sldId="279"/>
        </pc:sldMkLst>
        <pc:spChg chg="add mod">
          <ac:chgData name="航" userId="e82335fb2324b4dc" providerId="LiveId" clId="{8122B7A5-4623-4E55-8F4D-C2A28E14ABCA}" dt="2020-10-01T23:30:30.538" v="717" actId="208"/>
          <ac:spMkLst>
            <pc:docMk/>
            <pc:sldMk cId="2746967880" sldId="279"/>
            <ac:spMk id="3" creationId="{6F464C9C-315C-4F65-8431-5F45593A56F8}"/>
          </ac:spMkLst>
        </pc:spChg>
        <pc:spChg chg="add mod">
          <ac:chgData name="航" userId="e82335fb2324b4dc" providerId="LiveId" clId="{8122B7A5-4623-4E55-8F4D-C2A28E14ABCA}" dt="2020-10-01T23:33:40.092" v="737" actId="14100"/>
          <ac:spMkLst>
            <pc:docMk/>
            <pc:sldMk cId="2746967880" sldId="279"/>
            <ac:spMk id="21" creationId="{6B705BF1-5685-4695-9E69-302D0BC444DF}"/>
          </ac:spMkLst>
        </pc:spChg>
        <pc:spChg chg="add mod">
          <ac:chgData name="航" userId="e82335fb2324b4dc" providerId="LiveId" clId="{8122B7A5-4623-4E55-8F4D-C2A28E14ABCA}" dt="2020-10-01T23:34:19.944" v="744" actId="14100"/>
          <ac:spMkLst>
            <pc:docMk/>
            <pc:sldMk cId="2746967880" sldId="279"/>
            <ac:spMk id="31" creationId="{6FAA24E0-7707-4D32-BC2D-F2B1606C4B6E}"/>
          </ac:spMkLst>
        </pc:spChg>
        <pc:spChg chg="add mod">
          <ac:chgData name="航" userId="e82335fb2324b4dc" providerId="LiveId" clId="{8122B7A5-4623-4E55-8F4D-C2A28E14ABCA}" dt="2020-10-01T23:34:27.092" v="745" actId="14100"/>
          <ac:spMkLst>
            <pc:docMk/>
            <pc:sldMk cId="2746967880" sldId="279"/>
            <ac:spMk id="32" creationId="{53F1D6E4-6A8B-4610-B138-63D6C1B2729E}"/>
          </ac:spMkLst>
        </pc:spChg>
        <pc:spChg chg="add mod">
          <ac:chgData name="航" userId="e82335fb2324b4dc" providerId="LiveId" clId="{8122B7A5-4623-4E55-8F4D-C2A28E14ABCA}" dt="2020-10-01T23:34:50.898" v="747" actId="14100"/>
          <ac:spMkLst>
            <pc:docMk/>
            <pc:sldMk cId="2746967880" sldId="279"/>
            <ac:spMk id="33" creationId="{EDA5E133-ADA3-463E-95EE-63D1AAE7A410}"/>
          </ac:spMkLst>
        </pc:spChg>
        <pc:picChg chg="add mod modCrop">
          <ac:chgData name="航" userId="e82335fb2324b4dc" providerId="LiveId" clId="{8122B7A5-4623-4E55-8F4D-C2A28E14ABCA}" dt="2020-10-01T23:31:29.166" v="725" actId="1076"/>
          <ac:picMkLst>
            <pc:docMk/>
            <pc:sldMk cId="2746967880" sldId="279"/>
            <ac:picMk id="19" creationId="{0225DA85-96AF-4D16-9E38-E7E7EC6E3DEC}"/>
          </ac:picMkLst>
        </pc:picChg>
        <pc:picChg chg="add del">
          <ac:chgData name="航" userId="e82335fb2324b4dc" providerId="LiveId" clId="{8122B7A5-4623-4E55-8F4D-C2A28E14ABCA}" dt="2020-10-01T23:33:24.349" v="735" actId="478"/>
          <ac:picMkLst>
            <pc:docMk/>
            <pc:sldMk cId="2746967880" sldId="279"/>
            <ac:picMk id="25" creationId="{F6ED605B-53E7-4EB0-82FB-E5D4A2467F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6B7CD-27EE-4D4F-AC98-1A66019D6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1BCC74-34EA-4A81-8AD5-6BF17BCB2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9B258A-0BB7-40CC-891D-01D4CC77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7B446E-72B1-44C0-B262-351B7E09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2FC9AB-4C46-403B-9084-3C7243FE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4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56842-42D2-488A-A61F-CE7DD1EF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2BD057-2ACC-47E6-9605-40261FD4B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761D6C-CBB5-4695-9985-898BA2A5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545D2-253B-4B01-869B-126E1AEE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0AE9B3-F660-4829-814D-F5A1552C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BCF348-589E-48F2-8835-36079DB6F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1806A9-7EC4-477F-81EB-BB113CE60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E07B9D-24AF-42CE-96AB-14D00609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CD7AB6-A39F-4C4C-921F-D6C1068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F72736-FA36-4C6C-9B20-AACDAE5E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57ED2-8917-4DAD-B761-423E15E6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4DE5D2-F854-4A91-A68E-50C3CEB7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BDA783-968F-4AA2-AAFD-F9426EC7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804F23-A5EE-4F2D-BDC2-AB6E620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AEEA3-0709-4D20-85BE-416A486D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0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4282FF-18CB-43BC-AF42-6EE020DB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206A9F-24ED-4A74-AB93-F71200FD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6ECE6F-6152-4713-856E-83871699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F4062A-5F6F-46E9-9AE7-3A66CD2E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8F6E17-932B-4716-B8D6-A8119A5C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ABB53-0972-4113-A6F4-7074C2E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1591B-A046-4C06-A74D-434071B5D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1BF597-1FBD-4CAE-B72F-E91E1C64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54287C-27CE-4865-A770-9123A424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BDFE16-0B70-4BAB-9CA5-F6E2D901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31B270-4454-4F71-A3F3-61F73057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6F155-6BCA-49CF-AEBB-C24A57A4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050377-FEAB-4FE8-9DEC-D1476961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FE994A-9F9A-41AC-A27E-9A134D19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9CBD18-1FC2-404C-A888-6DAB5EF6C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F81F39-05D8-40FC-A18E-A8D1BD6F8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B01F400-BD7D-4F08-88B5-6E57A0A9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6AF2CC-CEBE-4D72-A228-924420AD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B313C0-77BD-42AB-AB16-5DE63B9F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66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864BE-AB63-4710-B3E5-93CB99DE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7ABBBA-1100-4B83-9A76-434DE65A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A43431-2F7C-48ED-AFEC-53ADF3FD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636CA9-65D3-4B6F-BE44-7B4B98C6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2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5FC5D3-65F8-4ADA-933A-7AF17AB0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1D178F-4206-4F86-B5A3-72BF6C23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B3CA3-E82C-498A-9354-01AAA97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5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62EC4-E76D-49AC-8DC6-69C32FD3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FC58C4-35BA-48BC-953B-204EC75F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DC14CA-0A26-49E3-BCB3-AD1F6EDD7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7B4FDD-6E49-430C-B1E4-020372DB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F970B-3F49-4B7E-A741-79B6ABD0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8451BD-9001-4454-BF7F-715A70CC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32B2E-9D26-4FD6-BDDD-D04B827B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3F5E50-6DA5-4A63-81DF-C68762AC0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BDCB2C-87A3-4210-BCFD-32DE92238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211358-F146-4B12-A8BA-1CE080EB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B94E0E-34A2-4F5A-84AC-204A396B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E21B3F-63B9-438B-A9EB-66734741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50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6136F0-60CD-4DD3-836B-DC1C678D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8C3A9F-0036-4359-A9B2-F12D6A87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87C3A1-4126-4DD8-BAE6-B5A1D66C1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92DD-6916-4434-83E2-338C5496AB83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69CC70-5BB0-4284-8A69-317B2694A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F8544A-D6A8-4F36-A063-114AED2D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5A93-ED9F-477B-83F1-6F5574BD3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3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0072-33B9-4594-A9C5-AC3133D34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969264"/>
            <a:ext cx="11384280" cy="40416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いちばん　かずのおおい</a:t>
            </a:r>
            <a:br>
              <a:rPr kumimoji="1" lang="en-US" altLang="ja-JP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br>
              <a:rPr kumimoji="1" lang="en-US" altLang="ja-JP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やさいは　どれでしょう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D6407D-2B27-4BCE-BCEC-12069D40F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1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392E3D-62B6-4C83-AF33-5A7E2267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8B2E93-8978-4087-8D41-1302F5FE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A03CE9-D446-40D6-BAC3-DBA38681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9" t="14234" r="1271" b="9931"/>
          <a:stretch/>
        </p:blipFill>
        <p:spPr>
          <a:xfrm>
            <a:off x="3286898" y="828610"/>
            <a:ext cx="5103340" cy="52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251B88-B514-4D07-8D2F-53ED3033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BAB85-1E92-4FFE-9311-C0FC5FCB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28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36B6A78B-5E1A-454A-B43C-65602D21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75" t="27880" r="46636" b="13301"/>
          <a:stretch/>
        </p:blipFill>
        <p:spPr>
          <a:xfrm>
            <a:off x="314422" y="626961"/>
            <a:ext cx="5064239" cy="59652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698500"/>
            <a:ext cx="4895851" cy="583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1349780" cy="9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2" y="3013116"/>
            <a:ext cx="1386684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28" y="5382490"/>
            <a:ext cx="1396877" cy="90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12" y="2127296"/>
            <a:ext cx="1401035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1349780" cy="96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972" y="5326397"/>
            <a:ext cx="865423" cy="11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54" y="3784236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9" y="4679531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66" y="457908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6734" y="940948"/>
            <a:ext cx="882193" cy="1176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98500"/>
          <a:ext cx="5854996" cy="589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8936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3A460A-4C7C-49A0-8F6B-1539FAC8DED7}"/>
              </a:ext>
            </a:extLst>
          </p:cNvPr>
          <p:cNvCxnSpPr/>
          <p:nvPr/>
        </p:nvCxnSpPr>
        <p:spPr>
          <a:xfrm>
            <a:off x="6096000" y="5837274"/>
            <a:ext cx="5833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2792E4-F7A2-4454-BDC5-3052048C0B56}"/>
              </a:ext>
            </a:extLst>
          </p:cNvPr>
          <p:cNvSpPr txBox="1"/>
          <p:nvPr/>
        </p:nvSpPr>
        <p:spPr>
          <a:xfrm>
            <a:off x="75858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とまと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949389-6236-4B3A-B149-BC19AF5F4454}"/>
              </a:ext>
            </a:extLst>
          </p:cNvPr>
          <p:cNvSpPr txBox="1"/>
          <p:nvPr/>
        </p:nvSpPr>
        <p:spPr>
          <a:xfrm>
            <a:off x="64302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なす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1AE32F-E17A-4667-81DC-90497B61F35E}"/>
              </a:ext>
            </a:extLst>
          </p:cNvPr>
          <p:cNvSpPr txBox="1"/>
          <p:nvPr/>
        </p:nvSpPr>
        <p:spPr>
          <a:xfrm>
            <a:off x="9023498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だいこん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08BF1B-D07E-4650-97EC-6591CA42CF5D}"/>
              </a:ext>
            </a:extLst>
          </p:cNvPr>
          <p:cNvSpPr txBox="1"/>
          <p:nvPr/>
        </p:nvSpPr>
        <p:spPr>
          <a:xfrm>
            <a:off x="10487247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かぼちゃ</a:t>
            </a:r>
            <a:endParaRPr kumimoji="1" lang="ja-JP" altLang="en-US" sz="24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339F1BF-437C-452A-AB4A-A763FF78C8F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916499" y="244839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CCD62E5-E356-4492-AB3F-7D804DEC951B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2462788" y="88692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8A7E9DA-DDEE-4393-A8DB-25D02D6FC9D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147509" y="1095236"/>
            <a:ext cx="1088709" cy="1094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464C9C-315C-4F65-8431-5F45593A56F8}"/>
              </a:ext>
            </a:extLst>
          </p:cNvPr>
          <p:cNvSpPr/>
          <p:nvPr/>
        </p:nvSpPr>
        <p:spPr>
          <a:xfrm>
            <a:off x="246888" y="448056"/>
            <a:ext cx="5178781" cy="629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225DA85-96AF-4D16-9E38-E7E7EC6E3D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233" t="39467" r="46002" b="26933"/>
          <a:stretch/>
        </p:blipFill>
        <p:spPr>
          <a:xfrm>
            <a:off x="452992" y="1388623"/>
            <a:ext cx="5064239" cy="3571218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B705BF1-5685-4695-9E69-302D0BC444DF}"/>
              </a:ext>
            </a:extLst>
          </p:cNvPr>
          <p:cNvSpPr/>
          <p:nvPr/>
        </p:nvSpPr>
        <p:spPr>
          <a:xfrm>
            <a:off x="6096000" y="4818894"/>
            <a:ext cx="5833730" cy="100384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FAA24E0-7707-4D32-BC2D-F2B1606C4B6E}"/>
              </a:ext>
            </a:extLst>
          </p:cNvPr>
          <p:cNvSpPr/>
          <p:nvPr/>
        </p:nvSpPr>
        <p:spPr>
          <a:xfrm>
            <a:off x="6096000" y="3815046"/>
            <a:ext cx="5833730" cy="100384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3F1D6E4-6A8B-4610-B138-63D6C1B2729E}"/>
              </a:ext>
            </a:extLst>
          </p:cNvPr>
          <p:cNvSpPr/>
          <p:nvPr/>
        </p:nvSpPr>
        <p:spPr>
          <a:xfrm>
            <a:off x="6098602" y="2865535"/>
            <a:ext cx="5833730" cy="91334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DA5E133-ADA3-463E-95EE-63D1AAE7A410}"/>
              </a:ext>
            </a:extLst>
          </p:cNvPr>
          <p:cNvSpPr/>
          <p:nvPr/>
        </p:nvSpPr>
        <p:spPr>
          <a:xfrm>
            <a:off x="6098602" y="1970475"/>
            <a:ext cx="5833730" cy="89505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9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37761 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12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42578 0.4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20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5418 0.03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9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40781 -0.63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-316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63555 0.0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10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0638 0.2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12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73646 -0.25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12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53463 -0.23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2" y="-116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71355 -0.089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-449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5832 0.090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54" y="453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35703 0.3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169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31224 0.418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09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42005 0.2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112BE6D-CD85-4C9A-8AF1-C7BC98C6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260" y="557447"/>
            <a:ext cx="6117741" cy="61042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6B6A78B-5E1A-454A-B43C-65602D21F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75" t="27880" r="46636" b="13301"/>
          <a:stretch/>
        </p:blipFill>
        <p:spPr>
          <a:xfrm>
            <a:off x="314422" y="626961"/>
            <a:ext cx="5064239" cy="59652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698500"/>
            <a:ext cx="4895851" cy="583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1349780" cy="9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2" y="3013116"/>
            <a:ext cx="1386684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28" y="5382490"/>
            <a:ext cx="1396877" cy="90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12" y="2127296"/>
            <a:ext cx="1401035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1349780" cy="96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972" y="5326397"/>
            <a:ext cx="865423" cy="11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54" y="3784236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9" y="4679531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66" y="457908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6734" y="940948"/>
            <a:ext cx="882193" cy="1176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98500"/>
          <a:ext cx="5854996" cy="589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8936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3A460A-4C7C-49A0-8F6B-1539FAC8DED7}"/>
              </a:ext>
            </a:extLst>
          </p:cNvPr>
          <p:cNvCxnSpPr/>
          <p:nvPr/>
        </p:nvCxnSpPr>
        <p:spPr>
          <a:xfrm>
            <a:off x="6096000" y="5837274"/>
            <a:ext cx="5833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2792E4-F7A2-4454-BDC5-3052048C0B56}"/>
              </a:ext>
            </a:extLst>
          </p:cNvPr>
          <p:cNvSpPr txBox="1"/>
          <p:nvPr/>
        </p:nvSpPr>
        <p:spPr>
          <a:xfrm>
            <a:off x="75858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とまと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949389-6236-4B3A-B149-BC19AF5F4454}"/>
              </a:ext>
            </a:extLst>
          </p:cNvPr>
          <p:cNvSpPr txBox="1"/>
          <p:nvPr/>
        </p:nvSpPr>
        <p:spPr>
          <a:xfrm>
            <a:off x="64302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なす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1AE32F-E17A-4667-81DC-90497B61F35E}"/>
              </a:ext>
            </a:extLst>
          </p:cNvPr>
          <p:cNvSpPr txBox="1"/>
          <p:nvPr/>
        </p:nvSpPr>
        <p:spPr>
          <a:xfrm>
            <a:off x="9023498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だいこん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08BF1B-D07E-4650-97EC-6591CA42CF5D}"/>
              </a:ext>
            </a:extLst>
          </p:cNvPr>
          <p:cNvSpPr txBox="1"/>
          <p:nvPr/>
        </p:nvSpPr>
        <p:spPr>
          <a:xfrm>
            <a:off x="10487247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かぼちゃ</a:t>
            </a:r>
            <a:endParaRPr kumimoji="1" lang="ja-JP" altLang="en-US" sz="24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339F1BF-437C-452A-AB4A-A763FF78C8FC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916499" y="244839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CCD62E5-E356-4492-AB3F-7D804DEC951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2462788" y="88692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8A7E9DA-DDEE-4393-A8DB-25D02D6FC9D6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147509" y="1095236"/>
            <a:ext cx="1088709" cy="109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8C56BC-C06C-4186-A4D6-667AD6CC8324}"/>
              </a:ext>
            </a:extLst>
          </p:cNvPr>
          <p:cNvSpPr txBox="1"/>
          <p:nvPr/>
        </p:nvSpPr>
        <p:spPr>
          <a:xfrm>
            <a:off x="2419404" y="698500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066D3AD-3238-4A9B-AE1B-653CF594E19F}"/>
              </a:ext>
            </a:extLst>
          </p:cNvPr>
          <p:cNvGrpSpPr/>
          <p:nvPr/>
        </p:nvGrpSpPr>
        <p:grpSpPr>
          <a:xfrm rot="1575881">
            <a:off x="6475703" y="4907652"/>
            <a:ext cx="572451" cy="903913"/>
            <a:chOff x="5471241" y="5369060"/>
            <a:chExt cx="559552" cy="675828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6C930C0B-260B-4003-B06D-A3A26127F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6EF0EE03-A5E9-45DC-8982-FB54B0BBAA8F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473610F4-7119-4CD4-B8E8-543ECD8417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B61224A0-7DAB-486D-B534-9B4A66C1FA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F9B61785-2276-4E72-B4AA-98D27F7EAC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BEB470D7-3885-48F8-97AE-516351114C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B1978133-08E1-491E-BF36-19A6A120D6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98DC350A-588B-4B5F-B0FC-633930959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1EF2A05C-14BD-4A48-92F0-3DBEA4CF42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829E41F-BF7A-41D6-B081-D105DFCAD74E}"/>
              </a:ext>
            </a:extLst>
          </p:cNvPr>
          <p:cNvSpPr txBox="1"/>
          <p:nvPr/>
        </p:nvSpPr>
        <p:spPr>
          <a:xfrm>
            <a:off x="1055773" y="96049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5C379D9-06DA-4FB1-94C2-6856B08022BB}"/>
              </a:ext>
            </a:extLst>
          </p:cNvPr>
          <p:cNvGrpSpPr/>
          <p:nvPr/>
        </p:nvGrpSpPr>
        <p:grpSpPr>
          <a:xfrm rot="1575881">
            <a:off x="6481683" y="3954160"/>
            <a:ext cx="572451" cy="903913"/>
            <a:chOff x="5471241" y="5369060"/>
            <a:chExt cx="559552" cy="675828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5947BC60-2E9D-48D3-97FA-1E8BF7245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3CB61DC4-4DAA-4337-ACFE-C60B473A3898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B1689C27-4E40-4FD4-84B2-1D2837FA5D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4788FDC6-25E4-41BA-A51F-0ABCA68B52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E31B6933-7F1B-4AA6-9A18-D9B2771AA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ECB40012-4264-472F-96FA-9DDB3A597B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DCFA14EC-1D2A-4B51-8871-4D3C0B82A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1FD1AAC7-31C4-4E36-8ECB-80763B383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D4A73BAC-FBC9-4EDD-987C-2FF3595587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6EA30E1-0A63-4902-AD13-85B2EEF54235}"/>
              </a:ext>
            </a:extLst>
          </p:cNvPr>
          <p:cNvSpPr txBox="1"/>
          <p:nvPr/>
        </p:nvSpPr>
        <p:spPr>
          <a:xfrm>
            <a:off x="1860852" y="2319692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EB0A23F2-2D0B-47D8-8F9E-7EA0E3975042}"/>
              </a:ext>
            </a:extLst>
          </p:cNvPr>
          <p:cNvGrpSpPr/>
          <p:nvPr/>
        </p:nvGrpSpPr>
        <p:grpSpPr>
          <a:xfrm rot="1575881">
            <a:off x="6476184" y="3017187"/>
            <a:ext cx="572451" cy="903913"/>
            <a:chOff x="5471241" y="5369060"/>
            <a:chExt cx="559552" cy="675828"/>
          </a:xfrm>
        </p:grpSpPr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FF8E952-C606-4258-9931-68217D49D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399D9EAF-8E32-4914-AC57-3DCE79A6F21B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C0C2414D-3E99-4CE6-BD72-BA2623748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8DC585E9-68F0-4B00-B93E-3D8EAF8CA0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F07AA3C7-2175-4FDD-BC69-9852BAA6FB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881862F-6E6F-4F3B-9586-670990F84D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797882AC-9FF5-4110-A0D5-9F6B2073F4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336B7705-92A7-4D80-AE2C-370E5980E0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71990C0B-5B58-4F3A-8F43-82F0F4DC5E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7500298-2A08-4FD3-AFE0-14179761EA9E}"/>
              </a:ext>
            </a:extLst>
          </p:cNvPr>
          <p:cNvSpPr txBox="1"/>
          <p:nvPr/>
        </p:nvSpPr>
        <p:spPr>
          <a:xfrm>
            <a:off x="605723" y="20029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D32349EC-5806-4ABE-AB33-1AAA982594FF}"/>
              </a:ext>
            </a:extLst>
          </p:cNvPr>
          <p:cNvGrpSpPr/>
          <p:nvPr/>
        </p:nvGrpSpPr>
        <p:grpSpPr>
          <a:xfrm rot="1575881">
            <a:off x="7954287" y="4853823"/>
            <a:ext cx="572451" cy="903913"/>
            <a:chOff x="5471241" y="5369060"/>
            <a:chExt cx="559552" cy="675828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2E9B66D1-B40E-439C-A4F9-D283B3152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F8F7B59D-C2DA-4AE2-BB1A-6592344D796E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6BFBC9D1-6335-484A-BAA2-D940F5865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397478F8-3ADA-4DC1-B1F8-77724B8FD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6BA4FBF6-65AF-4037-8E87-66A10688FB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D128306A-D5AC-4C7D-A0F9-B126FB06C9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68E624B9-D9D6-4ADB-8666-64F12BAC0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E4EA92A8-C92F-41E1-983A-44E67ABB25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D04F77D7-75FB-46E0-B99F-DDCE7693B5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673F1DE-6AB7-45D7-82AE-89125DCCFDB1}"/>
              </a:ext>
            </a:extLst>
          </p:cNvPr>
          <p:cNvSpPr txBox="1"/>
          <p:nvPr/>
        </p:nvSpPr>
        <p:spPr>
          <a:xfrm>
            <a:off x="3147112" y="1876232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330BDA9-6A7F-4F5F-A278-90219E6A1510}"/>
              </a:ext>
            </a:extLst>
          </p:cNvPr>
          <p:cNvGrpSpPr/>
          <p:nvPr/>
        </p:nvGrpSpPr>
        <p:grpSpPr>
          <a:xfrm rot="1575881">
            <a:off x="7977817" y="3917982"/>
            <a:ext cx="572451" cy="903913"/>
            <a:chOff x="5471241" y="5369060"/>
            <a:chExt cx="559552" cy="675828"/>
          </a:xfrm>
        </p:grpSpPr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7CBC0C2-1D4C-4294-A4A5-EC84C5046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0223F2F-4AFF-4CD8-803D-033FE1EA1564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BAB2DBD6-0942-4112-B19C-BF8427D31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7670F778-2A31-42B9-BC8E-CF64421491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38D25E42-E368-410B-A76A-8838027A36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35DDEEAE-3EE5-4285-930E-E7B2EC170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727CDAB6-4CCB-435A-8070-7CDAF1DBC8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9419C5B2-D978-40C6-8463-C9B72A4337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D9C80851-F458-4DA4-908C-7AF259748C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42FDE52-91C2-4272-A978-23DED6DEEF99}"/>
              </a:ext>
            </a:extLst>
          </p:cNvPr>
          <p:cNvSpPr txBox="1"/>
          <p:nvPr/>
        </p:nvSpPr>
        <p:spPr>
          <a:xfrm>
            <a:off x="4013351" y="282245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1C193B0F-A9AD-42A5-9BE6-C678EFBACB2E}"/>
              </a:ext>
            </a:extLst>
          </p:cNvPr>
          <p:cNvGrpSpPr/>
          <p:nvPr/>
        </p:nvGrpSpPr>
        <p:grpSpPr>
          <a:xfrm rot="1575881">
            <a:off x="8001347" y="2955614"/>
            <a:ext cx="572451" cy="903913"/>
            <a:chOff x="5471241" y="5369060"/>
            <a:chExt cx="559552" cy="675828"/>
          </a:xfrm>
        </p:grpSpPr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B3B97F85-1857-485B-BF52-5E4BACF1D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4162D46E-8BAC-44F8-92E2-19B9CAE634C5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A65C9298-CD0C-49A3-BE03-AA2A8145B2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F45328B5-DBC2-4AE2-934E-D8A533A793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D16EEB36-FBE5-4C7D-97C6-A72872B890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E2DC8BCD-40EA-405B-9849-B761E1F45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5DC88DC6-7CF3-447F-845C-CEDEB394C1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552200F8-0F2E-46FE-90EA-D6C5D5859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1A996617-A5DF-4ECD-830F-1C41FBF30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539FE01-BA2F-485F-8197-734F5888DECA}"/>
              </a:ext>
            </a:extLst>
          </p:cNvPr>
          <p:cNvSpPr txBox="1"/>
          <p:nvPr/>
        </p:nvSpPr>
        <p:spPr>
          <a:xfrm>
            <a:off x="1173979" y="3386149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B42E74D3-9248-46C8-A1C7-303D767A86B5}"/>
              </a:ext>
            </a:extLst>
          </p:cNvPr>
          <p:cNvGrpSpPr/>
          <p:nvPr/>
        </p:nvGrpSpPr>
        <p:grpSpPr>
          <a:xfrm rot="1575881">
            <a:off x="7983386" y="2009963"/>
            <a:ext cx="572451" cy="903913"/>
            <a:chOff x="5471241" y="5369060"/>
            <a:chExt cx="559552" cy="675828"/>
          </a:xfrm>
        </p:grpSpPr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BD18DD35-4D76-46CC-A067-ABA35C367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68C0D5DA-0E0A-4743-BD1C-D17829F9290A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6D6D0B66-5C42-44E5-9CE0-C29A1A0BF0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3D061CB9-C099-4CA5-805D-84083C3204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0DE10653-F501-4A49-A4C0-5B491B5013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815DA3AE-05F1-4F77-B836-38B156BFDF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FAB31079-5392-4B0E-A416-974303DDC1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C5F4917C-8EE3-49A9-A2A9-EF74645970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E41C0264-70F8-4178-9858-7DE82C897C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9F6194E-3FC2-44AB-98A3-75D5B0F1BE7C}"/>
              </a:ext>
            </a:extLst>
          </p:cNvPr>
          <p:cNvSpPr txBox="1"/>
          <p:nvPr/>
        </p:nvSpPr>
        <p:spPr>
          <a:xfrm>
            <a:off x="2816585" y="51559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2427EAB-045A-40AC-BBD0-DEA773F2DFEC}"/>
              </a:ext>
            </a:extLst>
          </p:cNvPr>
          <p:cNvGrpSpPr/>
          <p:nvPr/>
        </p:nvGrpSpPr>
        <p:grpSpPr>
          <a:xfrm rot="1575881">
            <a:off x="8001347" y="1075797"/>
            <a:ext cx="572451" cy="903913"/>
            <a:chOff x="5471241" y="5369060"/>
            <a:chExt cx="559552" cy="675828"/>
          </a:xfrm>
        </p:grpSpPr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445E8B7A-B78D-48CC-A806-F05BE4D78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59C3D9EA-46B9-495E-92B5-27ACD29AB05F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0F4F6682-C26A-4CA6-AFA9-F4982D42C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2DD60F8E-AC65-4839-8660-DAD8B93FB9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7D54701F-520A-44AE-BCF0-168D9E2DB0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276DEFD2-6645-498E-9959-7684D8F82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3E2601AF-DC0C-47D0-88E8-1F98BF84C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5F190691-80DA-4592-A297-2BA0BC0A7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A14A4D5A-0FE0-4C2D-897E-F1C48B67F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F80EE3D6-7147-487E-8027-F5D57DAA3471}"/>
              </a:ext>
            </a:extLst>
          </p:cNvPr>
          <p:cNvSpPr txBox="1"/>
          <p:nvPr/>
        </p:nvSpPr>
        <p:spPr>
          <a:xfrm>
            <a:off x="3973099" y="8205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07719A15-C62B-442A-9D73-73D8592A99C3}"/>
              </a:ext>
            </a:extLst>
          </p:cNvPr>
          <p:cNvGrpSpPr/>
          <p:nvPr/>
        </p:nvGrpSpPr>
        <p:grpSpPr>
          <a:xfrm rot="1575881">
            <a:off x="9466464" y="4850616"/>
            <a:ext cx="572451" cy="903913"/>
            <a:chOff x="5471241" y="5369060"/>
            <a:chExt cx="559552" cy="675828"/>
          </a:xfrm>
        </p:grpSpPr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64F6D315-FEC6-47AE-AE28-2D73057F9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EF55138-EBB8-4A44-AEE2-F7EEB168336A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9252E62E-73C1-4CD2-A364-1524B9870D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B8061B72-296C-4774-8B0E-9326AF7B77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221D90EB-F56F-49A4-B333-75EDA727C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E6DAAB77-268D-4DD0-83D1-511D669FD1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87D38663-7261-4E8D-8AE2-5E570757B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B881F305-F65A-42FD-963B-79F3A11671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9DD79E2D-D3C0-4DA9-B349-9FA2B1047A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5C28770C-DBE6-4562-9465-6E7142313C9C}"/>
              </a:ext>
            </a:extLst>
          </p:cNvPr>
          <p:cNvSpPr txBox="1"/>
          <p:nvPr/>
        </p:nvSpPr>
        <p:spPr>
          <a:xfrm>
            <a:off x="484626" y="5234215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065EE8C7-6705-4FC7-A69C-8ED8FE0FBBEA}"/>
              </a:ext>
            </a:extLst>
          </p:cNvPr>
          <p:cNvGrpSpPr/>
          <p:nvPr/>
        </p:nvGrpSpPr>
        <p:grpSpPr>
          <a:xfrm rot="1575881">
            <a:off x="9454217" y="3896226"/>
            <a:ext cx="572451" cy="903913"/>
            <a:chOff x="5471241" y="5369060"/>
            <a:chExt cx="559552" cy="675828"/>
          </a:xfrm>
        </p:grpSpPr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74D28D9B-D471-4EEE-9C3D-4D199B29F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3028F175-C0B8-44D8-8C9B-EE76FD627F3E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67AF5E13-DC63-484D-B821-D5A3C2AADA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152B24D0-0474-4C2F-9BE1-96E5CDF4D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07DE72B6-3A24-44F6-8FCB-C18F3E7FD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96B52D14-4545-4A2F-8840-08923D5ECD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0DFC04B3-0775-478E-8B05-2964F5ACE5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F89687A4-F1AE-4EED-96EB-2E8617D82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923826B3-C91F-46B2-83ED-4D9264099D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9ADC1CB-EEFA-47EA-A046-734767F2C8FF}"/>
              </a:ext>
            </a:extLst>
          </p:cNvPr>
          <p:cNvSpPr txBox="1"/>
          <p:nvPr/>
        </p:nvSpPr>
        <p:spPr>
          <a:xfrm>
            <a:off x="4010186" y="4327987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385A8AFB-1ADF-4BE9-9179-F041836EDC27}"/>
              </a:ext>
            </a:extLst>
          </p:cNvPr>
          <p:cNvGrpSpPr/>
          <p:nvPr/>
        </p:nvGrpSpPr>
        <p:grpSpPr>
          <a:xfrm rot="1575881">
            <a:off x="10877790" y="4853361"/>
            <a:ext cx="572451" cy="903913"/>
            <a:chOff x="5471241" y="5369060"/>
            <a:chExt cx="559552" cy="675828"/>
          </a:xfrm>
        </p:grpSpPr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AD6EEE5A-0C36-493C-82E2-FA02B3F23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4AF2347-9CBE-4E26-92DA-FE66E9B6DE5B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4682B64F-50BC-4667-9315-D5F79E1CE5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79B3F18A-270D-41D4-A139-3E953EEDE1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EB9070F7-F78A-4D7D-8827-A425370D5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A1EEDAB7-42C4-4ECD-B887-8F111E8862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6FEE42E8-4981-411E-8C71-AB9B5781C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06B75DF9-96E6-44B3-8F09-FA908F92F8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3D57701C-B5FE-42E1-9F8C-9E7558251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A858B95-11F0-4783-B70D-470D30800301}"/>
              </a:ext>
            </a:extLst>
          </p:cNvPr>
          <p:cNvSpPr txBox="1"/>
          <p:nvPr/>
        </p:nvSpPr>
        <p:spPr>
          <a:xfrm>
            <a:off x="2876187" y="350513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0CBFBF77-0445-4058-B804-EFF1F4163074}"/>
              </a:ext>
            </a:extLst>
          </p:cNvPr>
          <p:cNvGrpSpPr/>
          <p:nvPr/>
        </p:nvGrpSpPr>
        <p:grpSpPr>
          <a:xfrm rot="1575881">
            <a:off x="10819202" y="3933482"/>
            <a:ext cx="572451" cy="903913"/>
            <a:chOff x="5471241" y="5369060"/>
            <a:chExt cx="559552" cy="675828"/>
          </a:xfrm>
        </p:grpSpPr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E1FF7EFE-DE77-478D-8165-4A3B144EC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グループ化 191">
              <a:extLst>
                <a:ext uri="{FF2B5EF4-FFF2-40B4-BE49-F238E27FC236}">
                  <a16:creationId xmlns:a16="http://schemas.microsoft.com/office/drawing/2014/main" id="{04FB02DB-2014-4B2E-B829-21B3581EE44E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7174F35E-287D-4554-B6AD-4EF2CB4713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BD9D22C6-E7B3-44F7-A4F6-6AB431C72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6845D510-8723-4593-82B7-5C2848E84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>
                <a:extLst>
                  <a:ext uri="{FF2B5EF4-FFF2-40B4-BE49-F238E27FC236}">
                    <a16:creationId xmlns:a16="http://schemas.microsoft.com/office/drawing/2014/main" id="{1E24D111-6F30-4DB5-B95F-BBBF35DD8B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>
                <a:extLst>
                  <a:ext uri="{FF2B5EF4-FFF2-40B4-BE49-F238E27FC236}">
                    <a16:creationId xmlns:a16="http://schemas.microsoft.com/office/drawing/2014/main" id="{E4E200E5-6121-4C6E-A5C7-8C347E9E62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1A1BCA7C-B282-4864-9AFB-23BE8A8454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754389C6-6E02-4E3F-BF41-0130F6E23A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D9B219B7-65C1-4B97-8FCD-F5C2E46828B2}"/>
              </a:ext>
            </a:extLst>
          </p:cNvPr>
          <p:cNvSpPr txBox="1"/>
          <p:nvPr/>
        </p:nvSpPr>
        <p:spPr>
          <a:xfrm>
            <a:off x="1594120" y="4426185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D023A86D-73A6-466E-A17A-EB8EA39F1AD9}"/>
              </a:ext>
            </a:extLst>
          </p:cNvPr>
          <p:cNvGrpSpPr/>
          <p:nvPr/>
        </p:nvGrpSpPr>
        <p:grpSpPr>
          <a:xfrm rot="1575881">
            <a:off x="10861337" y="2986646"/>
            <a:ext cx="572451" cy="903913"/>
            <a:chOff x="5471241" y="5369060"/>
            <a:chExt cx="559552" cy="675828"/>
          </a:xfrm>
        </p:grpSpPr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36F6D653-5306-4220-AD77-5F8764451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524" y="5482117"/>
              <a:ext cx="204228" cy="502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グループ化 202">
              <a:extLst>
                <a:ext uri="{FF2B5EF4-FFF2-40B4-BE49-F238E27FC236}">
                  <a16:creationId xmlns:a16="http://schemas.microsoft.com/office/drawing/2014/main" id="{EA02C027-7720-4114-916A-1A7494DAAE69}"/>
                </a:ext>
              </a:extLst>
            </p:cNvPr>
            <p:cNvGrpSpPr/>
            <p:nvPr/>
          </p:nvGrpSpPr>
          <p:grpSpPr>
            <a:xfrm>
              <a:off x="5471241" y="5369060"/>
              <a:ext cx="559552" cy="675828"/>
              <a:chOff x="6430250" y="5082363"/>
              <a:chExt cx="559552" cy="675828"/>
            </a:xfrm>
          </p:grpSpPr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12F987AB-2645-44D3-92AD-13BCD952B7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0250" y="5082363"/>
                <a:ext cx="217685" cy="56724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9B0CCBF6-D282-427B-9072-72519EC90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9092" y="5082363"/>
                <a:ext cx="108843" cy="58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75E83C05-2628-41F5-825D-5DDE6D945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2" y="5164571"/>
                <a:ext cx="95385" cy="59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F36D1166-64BB-4AF8-B008-AE52788EC0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1391" y="5164571"/>
                <a:ext cx="204229" cy="57887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995E10C7-46A4-4F6F-A456-C7956760AD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675" y="5164571"/>
                <a:ext cx="52945" cy="56130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B15D60DC-A55B-43FC-96FD-C649D654B2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147" y="5164571"/>
                <a:ext cx="150655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96DFF783-C02A-4637-B95B-A2AE809A84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517" y="5164571"/>
                <a:ext cx="60668" cy="54377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34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112BE6D-CD85-4C9A-8AF1-C7BC98C6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260" y="557447"/>
            <a:ext cx="6117741" cy="61042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6B6A78B-5E1A-454A-B43C-65602D21F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75" t="27880" r="46636" b="13301"/>
          <a:stretch/>
        </p:blipFill>
        <p:spPr>
          <a:xfrm>
            <a:off x="314422" y="626961"/>
            <a:ext cx="5064239" cy="59652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698500"/>
            <a:ext cx="4895851" cy="583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1349780" cy="9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2" y="3013116"/>
            <a:ext cx="1386684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28" y="5382490"/>
            <a:ext cx="1396877" cy="90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12" y="2127296"/>
            <a:ext cx="1401035" cy="9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1349780" cy="96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972" y="5326397"/>
            <a:ext cx="865423" cy="11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54" y="3784236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9" y="4679531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66" y="457908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6734" y="940948"/>
            <a:ext cx="882193" cy="1176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98500"/>
          <a:ext cx="5854996" cy="589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8936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3A460A-4C7C-49A0-8F6B-1539FAC8DED7}"/>
              </a:ext>
            </a:extLst>
          </p:cNvPr>
          <p:cNvCxnSpPr/>
          <p:nvPr/>
        </p:nvCxnSpPr>
        <p:spPr>
          <a:xfrm>
            <a:off x="6096000" y="5837274"/>
            <a:ext cx="5833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2792E4-F7A2-4454-BDC5-3052048C0B56}"/>
              </a:ext>
            </a:extLst>
          </p:cNvPr>
          <p:cNvSpPr txBox="1"/>
          <p:nvPr/>
        </p:nvSpPr>
        <p:spPr>
          <a:xfrm>
            <a:off x="75858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とまと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949389-6236-4B3A-B149-BC19AF5F4454}"/>
              </a:ext>
            </a:extLst>
          </p:cNvPr>
          <p:cNvSpPr txBox="1"/>
          <p:nvPr/>
        </p:nvSpPr>
        <p:spPr>
          <a:xfrm>
            <a:off x="64302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なす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1AE32F-E17A-4667-81DC-90497B61F35E}"/>
              </a:ext>
            </a:extLst>
          </p:cNvPr>
          <p:cNvSpPr txBox="1"/>
          <p:nvPr/>
        </p:nvSpPr>
        <p:spPr>
          <a:xfrm>
            <a:off x="9023498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だいこん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08BF1B-D07E-4650-97EC-6591CA42CF5D}"/>
              </a:ext>
            </a:extLst>
          </p:cNvPr>
          <p:cNvSpPr txBox="1"/>
          <p:nvPr/>
        </p:nvSpPr>
        <p:spPr>
          <a:xfrm>
            <a:off x="10487247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かぼちゃ</a:t>
            </a:r>
            <a:endParaRPr kumimoji="1" lang="ja-JP" altLang="en-US" sz="24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339F1BF-437C-452A-AB4A-A763FF78C8FC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916499" y="244839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CCD62E5-E356-4492-AB3F-7D804DEC951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2462788" y="886920"/>
            <a:ext cx="1088709" cy="109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8A7E9DA-DDEE-4393-A8DB-25D02D6FC9D6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1358" l="3876" r="89147">
                        <a14:foregroundMark x1="95349" y1="25926" x2="60465" y2="58025"/>
                        <a14:foregroundMark x1="60465" y1="58025" x2="17829" y2="70370"/>
                        <a14:foregroundMark x1="17829" y1="70370" x2="4651" y2="56790"/>
                        <a14:foregroundMark x1="31008" y1="91358" x2="52713" y2="8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630">
            <a:off x="1147509" y="1095236"/>
            <a:ext cx="1088709" cy="109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8C56BC-C06C-4186-A4D6-667AD6CC8324}"/>
              </a:ext>
            </a:extLst>
          </p:cNvPr>
          <p:cNvSpPr txBox="1"/>
          <p:nvPr/>
        </p:nvSpPr>
        <p:spPr>
          <a:xfrm>
            <a:off x="2419404" y="698500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829E41F-BF7A-41D6-B081-D105DFCAD74E}"/>
              </a:ext>
            </a:extLst>
          </p:cNvPr>
          <p:cNvSpPr txBox="1"/>
          <p:nvPr/>
        </p:nvSpPr>
        <p:spPr>
          <a:xfrm>
            <a:off x="1055773" y="96049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6EA30E1-0A63-4902-AD13-85B2EEF54235}"/>
              </a:ext>
            </a:extLst>
          </p:cNvPr>
          <p:cNvSpPr txBox="1"/>
          <p:nvPr/>
        </p:nvSpPr>
        <p:spPr>
          <a:xfrm>
            <a:off x="1860852" y="2319692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7500298-2A08-4FD3-AFE0-14179761EA9E}"/>
              </a:ext>
            </a:extLst>
          </p:cNvPr>
          <p:cNvSpPr txBox="1"/>
          <p:nvPr/>
        </p:nvSpPr>
        <p:spPr>
          <a:xfrm>
            <a:off x="605723" y="20029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673F1DE-6AB7-45D7-82AE-89125DCCFDB1}"/>
              </a:ext>
            </a:extLst>
          </p:cNvPr>
          <p:cNvSpPr txBox="1"/>
          <p:nvPr/>
        </p:nvSpPr>
        <p:spPr>
          <a:xfrm>
            <a:off x="3147112" y="1876232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42FDE52-91C2-4272-A978-23DED6DEEF99}"/>
              </a:ext>
            </a:extLst>
          </p:cNvPr>
          <p:cNvSpPr txBox="1"/>
          <p:nvPr/>
        </p:nvSpPr>
        <p:spPr>
          <a:xfrm>
            <a:off x="4013351" y="282245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539FE01-BA2F-485F-8197-734F5888DECA}"/>
              </a:ext>
            </a:extLst>
          </p:cNvPr>
          <p:cNvSpPr txBox="1"/>
          <p:nvPr/>
        </p:nvSpPr>
        <p:spPr>
          <a:xfrm>
            <a:off x="1173979" y="3386149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9F6194E-3FC2-44AB-98A3-75D5B0F1BE7C}"/>
              </a:ext>
            </a:extLst>
          </p:cNvPr>
          <p:cNvSpPr txBox="1"/>
          <p:nvPr/>
        </p:nvSpPr>
        <p:spPr>
          <a:xfrm>
            <a:off x="2816585" y="51559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F80EE3D6-7147-487E-8027-F5D57DAA3471}"/>
              </a:ext>
            </a:extLst>
          </p:cNvPr>
          <p:cNvSpPr txBox="1"/>
          <p:nvPr/>
        </p:nvSpPr>
        <p:spPr>
          <a:xfrm>
            <a:off x="3973099" y="820538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5C28770C-DBE6-4562-9465-6E7142313C9C}"/>
              </a:ext>
            </a:extLst>
          </p:cNvPr>
          <p:cNvSpPr txBox="1"/>
          <p:nvPr/>
        </p:nvSpPr>
        <p:spPr>
          <a:xfrm>
            <a:off x="484626" y="5234215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9ADC1CB-EEFA-47EA-A046-734767F2C8FF}"/>
              </a:ext>
            </a:extLst>
          </p:cNvPr>
          <p:cNvSpPr txBox="1"/>
          <p:nvPr/>
        </p:nvSpPr>
        <p:spPr>
          <a:xfrm>
            <a:off x="4010186" y="4327987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A858B95-11F0-4783-B70D-470D30800301}"/>
              </a:ext>
            </a:extLst>
          </p:cNvPr>
          <p:cNvSpPr txBox="1"/>
          <p:nvPr/>
        </p:nvSpPr>
        <p:spPr>
          <a:xfrm>
            <a:off x="2876187" y="3505133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D9B219B7-65C1-4B97-8FCD-F5C2E46828B2}"/>
              </a:ext>
            </a:extLst>
          </p:cNvPr>
          <p:cNvSpPr txBox="1"/>
          <p:nvPr/>
        </p:nvSpPr>
        <p:spPr>
          <a:xfrm>
            <a:off x="1594120" y="4426185"/>
            <a:ext cx="124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EA3720C-557F-4ED0-8508-010B2C23C89A}"/>
              </a:ext>
            </a:extLst>
          </p:cNvPr>
          <p:cNvSpPr/>
          <p:nvPr/>
        </p:nvSpPr>
        <p:spPr>
          <a:xfrm>
            <a:off x="6354592" y="4989706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1" name="楕円 210">
            <a:extLst>
              <a:ext uri="{FF2B5EF4-FFF2-40B4-BE49-F238E27FC236}">
                <a16:creationId xmlns:a16="http://schemas.microsoft.com/office/drawing/2014/main" id="{6CB1BFAD-C938-42A7-899C-231FE6C1C2C0}"/>
              </a:ext>
            </a:extLst>
          </p:cNvPr>
          <p:cNvSpPr/>
          <p:nvPr/>
        </p:nvSpPr>
        <p:spPr>
          <a:xfrm>
            <a:off x="6354592" y="4037157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2" name="楕円 211">
            <a:extLst>
              <a:ext uri="{FF2B5EF4-FFF2-40B4-BE49-F238E27FC236}">
                <a16:creationId xmlns:a16="http://schemas.microsoft.com/office/drawing/2014/main" id="{79A1561F-A3C3-4520-970F-2BDD74F0B471}"/>
              </a:ext>
            </a:extLst>
          </p:cNvPr>
          <p:cNvSpPr/>
          <p:nvPr/>
        </p:nvSpPr>
        <p:spPr>
          <a:xfrm>
            <a:off x="6338223" y="3084608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212">
            <a:extLst>
              <a:ext uri="{FF2B5EF4-FFF2-40B4-BE49-F238E27FC236}">
                <a16:creationId xmlns:a16="http://schemas.microsoft.com/office/drawing/2014/main" id="{FD426CD7-C5C0-43A5-940A-AFB5C132A52E}"/>
              </a:ext>
            </a:extLst>
          </p:cNvPr>
          <p:cNvSpPr/>
          <p:nvPr/>
        </p:nvSpPr>
        <p:spPr>
          <a:xfrm>
            <a:off x="7887736" y="4950639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213">
            <a:extLst>
              <a:ext uri="{FF2B5EF4-FFF2-40B4-BE49-F238E27FC236}">
                <a16:creationId xmlns:a16="http://schemas.microsoft.com/office/drawing/2014/main" id="{C09B78B2-8DE9-4038-9FE2-ABC0969423BC}"/>
              </a:ext>
            </a:extLst>
          </p:cNvPr>
          <p:cNvSpPr/>
          <p:nvPr/>
        </p:nvSpPr>
        <p:spPr>
          <a:xfrm>
            <a:off x="7887736" y="3976261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214">
            <a:extLst>
              <a:ext uri="{FF2B5EF4-FFF2-40B4-BE49-F238E27FC236}">
                <a16:creationId xmlns:a16="http://schemas.microsoft.com/office/drawing/2014/main" id="{3C271493-CA3B-4721-B4B5-C3B12B8B5451}"/>
              </a:ext>
            </a:extLst>
          </p:cNvPr>
          <p:cNvSpPr/>
          <p:nvPr/>
        </p:nvSpPr>
        <p:spPr>
          <a:xfrm>
            <a:off x="7885230" y="3001883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6" name="楕円 215">
            <a:extLst>
              <a:ext uri="{FF2B5EF4-FFF2-40B4-BE49-F238E27FC236}">
                <a16:creationId xmlns:a16="http://schemas.microsoft.com/office/drawing/2014/main" id="{72522C41-88E7-4B59-81DE-F5F831214152}"/>
              </a:ext>
            </a:extLst>
          </p:cNvPr>
          <p:cNvSpPr/>
          <p:nvPr/>
        </p:nvSpPr>
        <p:spPr>
          <a:xfrm>
            <a:off x="7885230" y="2056936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7" name="楕円 216">
            <a:extLst>
              <a:ext uri="{FF2B5EF4-FFF2-40B4-BE49-F238E27FC236}">
                <a16:creationId xmlns:a16="http://schemas.microsoft.com/office/drawing/2014/main" id="{DC69C549-F2A9-4FB4-A0A9-471488589294}"/>
              </a:ext>
            </a:extLst>
          </p:cNvPr>
          <p:cNvSpPr/>
          <p:nvPr/>
        </p:nvSpPr>
        <p:spPr>
          <a:xfrm>
            <a:off x="7887478" y="1098176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8" name="楕円 217">
            <a:extLst>
              <a:ext uri="{FF2B5EF4-FFF2-40B4-BE49-F238E27FC236}">
                <a16:creationId xmlns:a16="http://schemas.microsoft.com/office/drawing/2014/main" id="{F1F82017-0B14-4EE8-99B6-3F88DCDDB8B8}"/>
              </a:ext>
            </a:extLst>
          </p:cNvPr>
          <p:cNvSpPr/>
          <p:nvPr/>
        </p:nvSpPr>
        <p:spPr>
          <a:xfrm>
            <a:off x="9350231" y="4907703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9" name="楕円 218">
            <a:extLst>
              <a:ext uri="{FF2B5EF4-FFF2-40B4-BE49-F238E27FC236}">
                <a16:creationId xmlns:a16="http://schemas.microsoft.com/office/drawing/2014/main" id="{17E5846F-F6D4-4583-B509-957F62B1BE97}"/>
              </a:ext>
            </a:extLst>
          </p:cNvPr>
          <p:cNvSpPr/>
          <p:nvPr/>
        </p:nvSpPr>
        <p:spPr>
          <a:xfrm>
            <a:off x="9315813" y="3964921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0" name="楕円 219">
            <a:extLst>
              <a:ext uri="{FF2B5EF4-FFF2-40B4-BE49-F238E27FC236}">
                <a16:creationId xmlns:a16="http://schemas.microsoft.com/office/drawing/2014/main" id="{A18CCBF7-8B5E-4360-8106-E849D3634C7F}"/>
              </a:ext>
            </a:extLst>
          </p:cNvPr>
          <p:cNvSpPr/>
          <p:nvPr/>
        </p:nvSpPr>
        <p:spPr>
          <a:xfrm>
            <a:off x="10751204" y="4993462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220">
            <a:extLst>
              <a:ext uri="{FF2B5EF4-FFF2-40B4-BE49-F238E27FC236}">
                <a16:creationId xmlns:a16="http://schemas.microsoft.com/office/drawing/2014/main" id="{8CDBD938-EA40-4389-A038-CAE242961A10}"/>
              </a:ext>
            </a:extLst>
          </p:cNvPr>
          <p:cNvSpPr/>
          <p:nvPr/>
        </p:nvSpPr>
        <p:spPr>
          <a:xfrm>
            <a:off x="10717827" y="4024278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221">
            <a:extLst>
              <a:ext uri="{FF2B5EF4-FFF2-40B4-BE49-F238E27FC236}">
                <a16:creationId xmlns:a16="http://schemas.microsoft.com/office/drawing/2014/main" id="{B178D559-47D1-42AB-9B29-D2D100BCB76B}"/>
              </a:ext>
            </a:extLst>
          </p:cNvPr>
          <p:cNvSpPr/>
          <p:nvPr/>
        </p:nvSpPr>
        <p:spPr>
          <a:xfrm>
            <a:off x="10751204" y="3010598"/>
            <a:ext cx="848374" cy="77805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40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2343149" y="375557"/>
            <a:ext cx="7845879" cy="5796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44" y="1529874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9" y="1040448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53" y="3564639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35" y="2331128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44" y="4892563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1889" y="4277168"/>
            <a:ext cx="2826772" cy="68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5" y="3270685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517712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26" y="4457274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10FD249-387E-490A-8EB7-0ECA002833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5756786" y="923879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2259BC-7E5E-4A56-AE35-63551F4CEF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3675766" y="1107414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65DE3D5-7912-4924-B888-5782B713989B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88889" l="5426" r="91473">
                        <a14:foregroundMark x1="43411" y1="86420" x2="13953" y2="72840"/>
                        <a14:foregroundMark x1="13953" y1="72840" x2="7752" y2="58025"/>
                        <a14:foregroundMark x1="91473" y1="25926" x2="80620" y2="48148"/>
                        <a14:foregroundMark x1="5426" y1="60494" x2="542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4359454" y="3036334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827" y="1564529"/>
            <a:ext cx="2826772" cy="685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53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2343149" y="375557"/>
            <a:ext cx="7845879" cy="5796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44" y="1529874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9" y="1040448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53" y="3564639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35" y="2331128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44" y="4892563"/>
            <a:ext cx="1303020" cy="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1889" y="4277168"/>
            <a:ext cx="2826772" cy="68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5" y="3270685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517712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26" y="4457274"/>
            <a:ext cx="2169751" cy="162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10FD249-387E-490A-8EB7-0ECA002833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5756786" y="923879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2259BC-7E5E-4A56-AE35-63551F4CEF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3675766" y="1107414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65DE3D5-7912-4924-B888-5782B713989B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88889" l="5426" r="91473">
                        <a14:foregroundMark x1="43411" y1="86420" x2="13953" y2="72840"/>
                        <a14:foregroundMark x1="13953" y1="72840" x2="7752" y2="58025"/>
                        <a14:foregroundMark x1="91473" y1="25926" x2="80620" y2="48148"/>
                        <a14:foregroundMark x1="5426" y1="60494" x2="542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4359454" y="3036334"/>
            <a:ext cx="1622925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827" y="1564529"/>
            <a:ext cx="2826772" cy="685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24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33AF9-E80D-4BC7-B5DA-9B3A00D6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A4FAF6-B7E2-4E57-B492-DFDFD2C2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2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4D88DB-C547-4E37-A89E-830F4FFC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407" t="33954" r="43385" b="23670"/>
          <a:stretch/>
        </p:blipFill>
        <p:spPr>
          <a:xfrm>
            <a:off x="371970" y="1690834"/>
            <a:ext cx="5001497" cy="360377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1759173"/>
            <a:ext cx="4895851" cy="3467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5" y="2771308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7" y="4478057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85" y="2051910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5082" y="4060517"/>
            <a:ext cx="1690754" cy="42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3" y="3351347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88" y="414887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75" y="4128134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10FD249-387E-490A-8EB7-0ECA002833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2657347" y="2023483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2259BC-7E5E-4A56-AE35-63551F4CEF2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192824" y="2104197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65DE3D5-7912-4924-B888-5782B713989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8889" l="5426" r="91473">
                        <a14:foregroundMark x1="43411" y1="86420" x2="13953" y2="72840"/>
                        <a14:foregroundMark x1="13953" y1="72840" x2="7752" y2="58025"/>
                        <a14:foregroundMark x1="91473" y1="25926" x2="80620" y2="48148"/>
                        <a14:foregroundMark x1="5426" y1="60494" x2="542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673928" y="3150702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7643" y="2557447"/>
            <a:ext cx="1690754" cy="4277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43513"/>
              </p:ext>
            </p:extLst>
          </p:nvPr>
        </p:nvGraphicFramePr>
        <p:xfrm>
          <a:off x="6096000" y="698500"/>
          <a:ext cx="5854996" cy="52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28763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3737 0.465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232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16458 0.179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89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8216 -0.343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1717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7096 -0.54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71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41028 0.227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134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5091 0.15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78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41992 0.07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36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084 0.265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1328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61706 -0.0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6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65599 0.0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9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79896 0.233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48" y="11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85937 -0.06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69" y="-34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8414 0.003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7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4D88DB-C547-4E37-A89E-830F4FFC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407" t="33954" r="43385" b="23670"/>
          <a:stretch/>
        </p:blipFill>
        <p:spPr>
          <a:xfrm>
            <a:off x="371970" y="1690834"/>
            <a:ext cx="5001497" cy="360377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1759173"/>
            <a:ext cx="4895851" cy="3467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98" y="2789521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7" y="4478057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85" y="2051910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5081" y="4060518"/>
            <a:ext cx="1690754" cy="42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3" y="3351347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88" y="414887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75" y="4128134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10FD249-387E-490A-8EB7-0ECA002833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2657347" y="2023483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2259BC-7E5E-4A56-AE35-63551F4CEF2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192824" y="2104197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65DE3D5-7912-4924-B888-5782B713989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8889" l="5426" r="91473">
                        <a14:foregroundMark x1="43411" y1="86420" x2="13953" y2="72840"/>
                        <a14:foregroundMark x1="13953" y1="72840" x2="7752" y2="58025"/>
                        <a14:foregroundMark x1="91473" y1="25926" x2="80620" y2="48148"/>
                        <a14:foregroundMark x1="5426" y1="60494" x2="542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717332" y="3157237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7643" y="2557447"/>
            <a:ext cx="1690754" cy="4277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98500"/>
          <a:ext cx="5854996" cy="589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8936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3A460A-4C7C-49A0-8F6B-1539FAC8DED7}"/>
              </a:ext>
            </a:extLst>
          </p:cNvPr>
          <p:cNvCxnSpPr/>
          <p:nvPr/>
        </p:nvCxnSpPr>
        <p:spPr>
          <a:xfrm>
            <a:off x="6096000" y="5837274"/>
            <a:ext cx="5833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2792E4-F7A2-4454-BDC5-3052048C0B56}"/>
              </a:ext>
            </a:extLst>
          </p:cNvPr>
          <p:cNvSpPr txBox="1"/>
          <p:nvPr/>
        </p:nvSpPr>
        <p:spPr>
          <a:xfrm>
            <a:off x="75858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とまと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949389-6236-4B3A-B149-BC19AF5F4454}"/>
              </a:ext>
            </a:extLst>
          </p:cNvPr>
          <p:cNvSpPr txBox="1"/>
          <p:nvPr/>
        </p:nvSpPr>
        <p:spPr>
          <a:xfrm>
            <a:off x="64302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なす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1AE32F-E17A-4667-81DC-90497B61F35E}"/>
              </a:ext>
            </a:extLst>
          </p:cNvPr>
          <p:cNvSpPr txBox="1"/>
          <p:nvPr/>
        </p:nvSpPr>
        <p:spPr>
          <a:xfrm>
            <a:off x="9023498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だいこん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08BF1B-D07E-4650-97EC-6591CA42CF5D}"/>
              </a:ext>
            </a:extLst>
          </p:cNvPr>
          <p:cNvSpPr txBox="1"/>
          <p:nvPr/>
        </p:nvSpPr>
        <p:spPr>
          <a:xfrm>
            <a:off x="10487247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かぼちゃ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85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5404 -0.0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40156 -0.1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54297 0.09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4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3875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65455 -0.0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44544 0.3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30156 -0.1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-7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37799 0.013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74088 -0.4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4" y="-24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42161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5569 0.04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217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73815 0.08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1" y="4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60247 -0.2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17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0D85DB2-B4E1-4EF9-811B-7E3519F2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18" t="14775" r="911" b="9550"/>
          <a:stretch/>
        </p:blipFill>
        <p:spPr>
          <a:xfrm>
            <a:off x="3163330" y="741405"/>
            <a:ext cx="5202195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5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4D88DB-C547-4E37-A89E-830F4FFC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407" t="33954" r="43385" b="23670"/>
          <a:stretch/>
        </p:blipFill>
        <p:spPr>
          <a:xfrm>
            <a:off x="371970" y="1690834"/>
            <a:ext cx="5001497" cy="360377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3C4E1D-40D0-45C9-BA77-92C0686E8D6A}"/>
              </a:ext>
            </a:extLst>
          </p:cNvPr>
          <p:cNvSpPr/>
          <p:nvPr/>
        </p:nvSpPr>
        <p:spPr>
          <a:xfrm>
            <a:off x="398617" y="1759173"/>
            <a:ext cx="4895851" cy="3467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C2299-9036-47DB-923D-E65F4E634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" y="2256413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C64763-E7A3-4D27-9BAE-8DCEAF5EC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98" y="2789521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9B61F3-AD6C-40A0-B563-51D3A28928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7" y="4478057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8C645C-B515-4C05-AB77-5498B11D0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85" y="2051910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126780-0D0C-4748-8F93-2547A8973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4" y="3566885"/>
            <a:ext cx="813088" cy="5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5594F1-822E-44B1-BCFA-E76E0354B1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8648" y="3861344"/>
            <a:ext cx="1993496" cy="52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78986C-AD1B-4E07-8A74-4788FAB3DF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3" y="3351347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B54916A-659A-4064-AA0B-BD782B730D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88" y="4148879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5F6300-4D54-4293-AAF3-95CD7430C2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75" y="4128134"/>
            <a:ext cx="1353931" cy="9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10FD249-387E-490A-8EB7-0ECA002833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2657347" y="2023483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2259BC-7E5E-4A56-AE35-63551F4CEF2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192824" y="2104197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65DE3D5-7912-4924-B888-5782B713989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8889" l="5426" r="91473">
                        <a14:foregroundMark x1="43411" y1="86420" x2="13953" y2="72840"/>
                        <a14:foregroundMark x1="13953" y1="72840" x2="7752" y2="58025"/>
                        <a14:foregroundMark x1="91473" y1="25926" x2="80620" y2="48148"/>
                        <a14:foregroundMark x1="5426" y1="60494" x2="542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5894">
            <a:off x="1645210" y="3167338"/>
            <a:ext cx="970707" cy="6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042AF9-C26A-485D-B50E-65866104C4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4651" y="2613543"/>
            <a:ext cx="2074145" cy="4566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75E7132-86D7-41E0-9407-01883ED9204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98500"/>
          <a:ext cx="5854996" cy="589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49">
                  <a:extLst>
                    <a:ext uri="{9D8B030D-6E8A-4147-A177-3AD203B41FA5}">
                      <a16:colId xmlns:a16="http://schemas.microsoft.com/office/drawing/2014/main" val="1547773961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4244688816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2306869739"/>
                    </a:ext>
                  </a:extLst>
                </a:gridCol>
                <a:gridCol w="1463749">
                  <a:extLst>
                    <a:ext uri="{9D8B030D-6E8A-4147-A177-3AD203B41FA5}">
                      <a16:colId xmlns:a16="http://schemas.microsoft.com/office/drawing/2014/main" val="1957586295"/>
                    </a:ext>
                  </a:extLst>
                </a:gridCol>
              </a:tblGrid>
              <a:tr h="58936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3847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3A460A-4C7C-49A0-8F6B-1539FAC8DED7}"/>
              </a:ext>
            </a:extLst>
          </p:cNvPr>
          <p:cNvCxnSpPr/>
          <p:nvPr/>
        </p:nvCxnSpPr>
        <p:spPr>
          <a:xfrm>
            <a:off x="6096000" y="5837274"/>
            <a:ext cx="5833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2792E4-F7A2-4454-BDC5-3052048C0B56}"/>
              </a:ext>
            </a:extLst>
          </p:cNvPr>
          <p:cNvSpPr txBox="1"/>
          <p:nvPr/>
        </p:nvSpPr>
        <p:spPr>
          <a:xfrm>
            <a:off x="75858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とまと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949389-6236-4B3A-B149-BC19AF5F4454}"/>
              </a:ext>
            </a:extLst>
          </p:cNvPr>
          <p:cNvSpPr txBox="1"/>
          <p:nvPr/>
        </p:nvSpPr>
        <p:spPr>
          <a:xfrm>
            <a:off x="6430250" y="5945854"/>
            <a:ext cx="15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なす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1AE32F-E17A-4667-81DC-90497B61F35E}"/>
              </a:ext>
            </a:extLst>
          </p:cNvPr>
          <p:cNvSpPr txBox="1"/>
          <p:nvPr/>
        </p:nvSpPr>
        <p:spPr>
          <a:xfrm>
            <a:off x="9023498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だいこん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08BF1B-D07E-4650-97EC-6591CA42CF5D}"/>
              </a:ext>
            </a:extLst>
          </p:cNvPr>
          <p:cNvSpPr txBox="1"/>
          <p:nvPr/>
        </p:nvSpPr>
        <p:spPr>
          <a:xfrm>
            <a:off x="10487247" y="6007410"/>
            <a:ext cx="15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かぼちゃ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5313 0.2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40156 -0.05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54297 0.09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4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39011 0.017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65586 0.0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3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44544 0.35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7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30156 0.1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45 0.25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27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74023 -0.17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5" y="-89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42161 0.2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123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5569 0.05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73815 0.08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1" y="4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59739 0.090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62</Words>
  <Application>Microsoft Office PowerPoint</Application>
  <PresentationFormat>ワイド画面</PresentationFormat>
  <Paragraphs>47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ゴシック</vt:lpstr>
      <vt:lpstr>游ゴシック</vt:lpstr>
      <vt:lpstr>游ゴシック Light</vt:lpstr>
      <vt:lpstr>Arial</vt:lpstr>
      <vt:lpstr>Office テーマ</vt:lpstr>
      <vt:lpstr>いちばん　かずのおおい  　　やさいは　どれでしょう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航</dc:creator>
  <cp:lastModifiedBy>航</cp:lastModifiedBy>
  <cp:revision>5</cp:revision>
  <dcterms:created xsi:type="dcterms:W3CDTF">2020-10-01T10:42:49Z</dcterms:created>
  <dcterms:modified xsi:type="dcterms:W3CDTF">2020-10-01T23:36:44Z</dcterms:modified>
</cp:coreProperties>
</file>