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688" autoAdjust="0"/>
  </p:normalViewPr>
  <p:slideViewPr>
    <p:cSldViewPr snapToGrid="0">
      <p:cViewPr>
        <p:scale>
          <a:sx n="58" d="100"/>
          <a:sy n="58" d="100"/>
        </p:scale>
        <p:origin x="28" y="3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口 航" userId="e82335fb2324b4dc" providerId="LiveId" clId="{1616C2EB-12C1-4FBD-9943-A1F5951F196A}"/>
    <pc:docChg chg="custSel addSld modSld modShowInfo">
      <pc:chgData name="山口 航" userId="e82335fb2324b4dc" providerId="LiveId" clId="{1616C2EB-12C1-4FBD-9943-A1F5951F196A}" dt="2020-10-20T08:00:56.191" v="135"/>
      <pc:docMkLst>
        <pc:docMk/>
      </pc:docMkLst>
      <pc:sldChg chg="addSp delSp modSp mod delAnim modAnim">
        <pc:chgData name="山口 航" userId="e82335fb2324b4dc" providerId="LiveId" clId="{1616C2EB-12C1-4FBD-9943-A1F5951F196A}" dt="2020-10-20T07:51:38.415" v="43"/>
        <pc:sldMkLst>
          <pc:docMk/>
          <pc:sldMk cId="4172785418" sldId="256"/>
        </pc:sldMkLst>
        <pc:spChg chg="mod topLvl">
          <ac:chgData name="山口 航" userId="e82335fb2324b4dc" providerId="LiveId" clId="{1616C2EB-12C1-4FBD-9943-A1F5951F196A}" dt="2020-10-20T07:48:17.814" v="19" actId="165"/>
          <ac:spMkLst>
            <pc:docMk/>
            <pc:sldMk cId="4172785418" sldId="256"/>
            <ac:spMk id="8" creationId="{2F79EBF3-A264-426A-9ED0-90F4B4C4E0B8}"/>
          </ac:spMkLst>
        </pc:spChg>
        <pc:spChg chg="mod topLvl">
          <ac:chgData name="山口 航" userId="e82335fb2324b4dc" providerId="LiveId" clId="{1616C2EB-12C1-4FBD-9943-A1F5951F196A}" dt="2020-10-20T07:48:17.814" v="19" actId="165"/>
          <ac:spMkLst>
            <pc:docMk/>
            <pc:sldMk cId="4172785418" sldId="256"/>
            <ac:spMk id="10" creationId="{4B7289C1-7261-4640-AC1D-9C95E1804FDB}"/>
          </ac:spMkLst>
        </pc:spChg>
        <pc:spChg chg="mod topLvl">
          <ac:chgData name="山口 航" userId="e82335fb2324b4dc" providerId="LiveId" clId="{1616C2EB-12C1-4FBD-9943-A1F5951F196A}" dt="2020-10-20T07:48:17.814" v="19" actId="165"/>
          <ac:spMkLst>
            <pc:docMk/>
            <pc:sldMk cId="4172785418" sldId="256"/>
            <ac:spMk id="12" creationId="{12F0551C-15E6-49C8-9FD3-5F2871D470CE}"/>
          </ac:spMkLst>
        </pc:spChg>
        <pc:spChg chg="del">
          <ac:chgData name="山口 航" userId="e82335fb2324b4dc" providerId="LiveId" clId="{1616C2EB-12C1-4FBD-9943-A1F5951F196A}" dt="2020-10-20T07:45:51.556" v="1" actId="478"/>
          <ac:spMkLst>
            <pc:docMk/>
            <pc:sldMk cId="4172785418" sldId="256"/>
            <ac:spMk id="18" creationId="{772DC722-D862-4EC4-802C-02508A6A5655}"/>
          </ac:spMkLst>
        </pc:spChg>
        <pc:spChg chg="mod topLvl">
          <ac:chgData name="山口 航" userId="e82335fb2324b4dc" providerId="LiveId" clId="{1616C2EB-12C1-4FBD-9943-A1F5951F196A}" dt="2020-10-20T07:48:24.542" v="20" actId="165"/>
          <ac:spMkLst>
            <pc:docMk/>
            <pc:sldMk cId="4172785418" sldId="256"/>
            <ac:spMk id="21" creationId="{9E01FE32-4DA7-47FC-B8DF-45B98074CA13}"/>
          </ac:spMkLst>
        </pc:spChg>
        <pc:spChg chg="mod topLvl">
          <ac:chgData name="山口 航" userId="e82335fb2324b4dc" providerId="LiveId" clId="{1616C2EB-12C1-4FBD-9943-A1F5951F196A}" dt="2020-10-20T07:48:24.542" v="20" actId="165"/>
          <ac:spMkLst>
            <pc:docMk/>
            <pc:sldMk cId="4172785418" sldId="256"/>
            <ac:spMk id="22" creationId="{2C3FCE56-1C44-4A67-87BB-EC429B9F7338}"/>
          </ac:spMkLst>
        </pc:spChg>
        <pc:spChg chg="mod topLvl">
          <ac:chgData name="山口 航" userId="e82335fb2324b4dc" providerId="LiveId" clId="{1616C2EB-12C1-4FBD-9943-A1F5951F196A}" dt="2020-10-20T07:48:33.154" v="21" actId="164"/>
          <ac:spMkLst>
            <pc:docMk/>
            <pc:sldMk cId="4172785418" sldId="256"/>
            <ac:spMk id="23" creationId="{25C85759-B197-44D0-94E0-2352CAED177A}"/>
          </ac:spMkLst>
        </pc:spChg>
        <pc:spChg chg="mod topLvl">
          <ac:chgData name="山口 航" userId="e82335fb2324b4dc" providerId="LiveId" clId="{1616C2EB-12C1-4FBD-9943-A1F5951F196A}" dt="2020-10-20T07:48:33.154" v="21" actId="164"/>
          <ac:spMkLst>
            <pc:docMk/>
            <pc:sldMk cId="4172785418" sldId="256"/>
            <ac:spMk id="24" creationId="{3A196982-2E95-4404-913D-F6B2365D28C5}"/>
          </ac:spMkLst>
        </pc:spChg>
        <pc:spChg chg="mod topLvl">
          <ac:chgData name="山口 航" userId="e82335fb2324b4dc" providerId="LiveId" clId="{1616C2EB-12C1-4FBD-9943-A1F5951F196A}" dt="2020-10-20T07:48:33.154" v="21" actId="164"/>
          <ac:spMkLst>
            <pc:docMk/>
            <pc:sldMk cId="4172785418" sldId="256"/>
            <ac:spMk id="25" creationId="{FF332053-CD03-45FA-B5A4-EA11E34FB55A}"/>
          </ac:spMkLst>
        </pc:spChg>
        <pc:spChg chg="mod">
          <ac:chgData name="山口 航" userId="e82335fb2324b4dc" providerId="LiveId" clId="{1616C2EB-12C1-4FBD-9943-A1F5951F196A}" dt="2020-10-20T07:46:37.196" v="9"/>
          <ac:spMkLst>
            <pc:docMk/>
            <pc:sldMk cId="4172785418" sldId="256"/>
            <ac:spMk id="26" creationId="{5259C253-81CA-4BFC-9329-D99C05A43401}"/>
          </ac:spMkLst>
        </pc:spChg>
        <pc:spChg chg="mod">
          <ac:chgData name="山口 航" userId="e82335fb2324b4dc" providerId="LiveId" clId="{1616C2EB-12C1-4FBD-9943-A1F5951F196A}" dt="2020-10-20T07:48:01.854" v="14"/>
          <ac:spMkLst>
            <pc:docMk/>
            <pc:sldMk cId="4172785418" sldId="256"/>
            <ac:spMk id="39" creationId="{0E67D33E-D162-4CC7-9804-AAC108CCB747}"/>
          </ac:spMkLst>
        </pc:spChg>
        <pc:spChg chg="mod">
          <ac:chgData name="山口 航" userId="e82335fb2324b4dc" providerId="LiveId" clId="{1616C2EB-12C1-4FBD-9943-A1F5951F196A}" dt="2020-10-20T07:48:12.127" v="18"/>
          <ac:spMkLst>
            <pc:docMk/>
            <pc:sldMk cId="4172785418" sldId="256"/>
            <ac:spMk id="46" creationId="{D69994FD-D4FC-4836-9D41-11DEB9C114C0}"/>
          </ac:spMkLst>
        </pc:spChg>
        <pc:spChg chg="mod">
          <ac:chgData name="山口 航" userId="e82335fb2324b4dc" providerId="LiveId" clId="{1616C2EB-12C1-4FBD-9943-A1F5951F196A}" dt="2020-10-20T07:50:03.520" v="33"/>
          <ac:spMkLst>
            <pc:docMk/>
            <pc:sldMk cId="4172785418" sldId="256"/>
            <ac:spMk id="48" creationId="{6222E1AA-839B-41AC-8760-6CF7BBA690C5}"/>
          </ac:spMkLst>
        </pc:spChg>
        <pc:spChg chg="mod">
          <ac:chgData name="山口 航" userId="e82335fb2324b4dc" providerId="LiveId" clId="{1616C2EB-12C1-4FBD-9943-A1F5951F196A}" dt="2020-10-20T07:50:27.446" v="38" actId="14100"/>
          <ac:spMkLst>
            <pc:docMk/>
            <pc:sldMk cId="4172785418" sldId="256"/>
            <ac:spMk id="49" creationId="{9B5C1F0B-CB9C-4E49-8DDF-669810C31032}"/>
          </ac:spMkLst>
        </pc:spChg>
        <pc:spChg chg="del topLvl">
          <ac:chgData name="山口 航" userId="e82335fb2324b4dc" providerId="LiveId" clId="{1616C2EB-12C1-4FBD-9943-A1F5951F196A}" dt="2020-10-20T07:45:44.969" v="0" actId="478"/>
          <ac:spMkLst>
            <pc:docMk/>
            <pc:sldMk cId="4172785418" sldId="256"/>
            <ac:spMk id="55" creationId="{67878457-4FD6-433F-85F5-025C86D9F7B9}"/>
          </ac:spMkLst>
        </pc:spChg>
        <pc:grpChg chg="del mod topLvl">
          <ac:chgData name="山口 航" userId="e82335fb2324b4dc" providerId="LiveId" clId="{1616C2EB-12C1-4FBD-9943-A1F5951F196A}" dt="2020-10-20T07:48:24.542" v="20" actId="165"/>
          <ac:grpSpMkLst>
            <pc:docMk/>
            <pc:sldMk cId="4172785418" sldId="256"/>
            <ac:grpSpMk id="20" creationId="{B294F3C7-1E76-481A-A859-71DCF31FAB91}"/>
          </ac:grpSpMkLst>
        </pc:grpChg>
        <pc:grpChg chg="mod topLvl">
          <ac:chgData name="山口 航" userId="e82335fb2324b4dc" providerId="LiveId" clId="{1616C2EB-12C1-4FBD-9943-A1F5951F196A}" dt="2020-10-20T07:47:55.500" v="10" actId="1076"/>
          <ac:grpSpMkLst>
            <pc:docMk/>
            <pc:sldMk cId="4172785418" sldId="256"/>
            <ac:grpSpMk id="40" creationId="{A688BC9A-9C37-48F3-8F75-B0DCAFC9DAEC}"/>
          </ac:grpSpMkLst>
        </pc:grpChg>
        <pc:grpChg chg="del">
          <ac:chgData name="山口 航" userId="e82335fb2324b4dc" providerId="LiveId" clId="{1616C2EB-12C1-4FBD-9943-A1F5951F196A}" dt="2020-10-20T07:48:17.814" v="19" actId="165"/>
          <ac:grpSpMkLst>
            <pc:docMk/>
            <pc:sldMk cId="4172785418" sldId="256"/>
            <ac:grpSpMk id="43" creationId="{7278D49B-751B-4F2B-A6BE-7A88EB696B77}"/>
          </ac:grpSpMkLst>
        </pc:grpChg>
        <pc:grpChg chg="del">
          <ac:chgData name="山口 航" userId="e82335fb2324b4dc" providerId="LiveId" clId="{1616C2EB-12C1-4FBD-9943-A1F5951F196A}" dt="2020-10-20T07:45:44.969" v="0" actId="478"/>
          <ac:grpSpMkLst>
            <pc:docMk/>
            <pc:sldMk cId="4172785418" sldId="256"/>
            <ac:grpSpMk id="56" creationId="{6CB22BC0-7ADD-48DF-89B7-4DBB2CD174F0}"/>
          </ac:grpSpMkLst>
        </pc:grpChg>
        <pc:grpChg chg="add mod">
          <ac:chgData name="山口 航" userId="e82335fb2324b4dc" providerId="LiveId" clId="{1616C2EB-12C1-4FBD-9943-A1F5951F196A}" dt="2020-10-20T07:48:33.154" v="21" actId="164"/>
          <ac:grpSpMkLst>
            <pc:docMk/>
            <pc:sldMk cId="4172785418" sldId="256"/>
            <ac:grpSpMk id="60" creationId="{8FF322DD-2CE1-4E64-AD2B-C9F2B064F8E9}"/>
          </ac:grpSpMkLst>
        </pc:grpChg>
        <pc:cxnChg chg="mod">
          <ac:chgData name="山口 航" userId="e82335fb2324b4dc" providerId="LiveId" clId="{1616C2EB-12C1-4FBD-9943-A1F5951F196A}" dt="2020-10-20T07:51:32.486" v="42" actId="14100"/>
          <ac:cxnSpMkLst>
            <pc:docMk/>
            <pc:sldMk cId="4172785418" sldId="256"/>
            <ac:cxnSpMk id="51" creationId="{EB1F817A-39BC-46F0-B19F-8C47F0AD5D71}"/>
          </ac:cxnSpMkLst>
        </pc:cxnChg>
      </pc:sldChg>
      <pc:sldChg chg="delSp modSp add mod delAnim modAnim">
        <pc:chgData name="山口 航" userId="e82335fb2324b4dc" providerId="LiveId" clId="{1616C2EB-12C1-4FBD-9943-A1F5951F196A}" dt="2020-10-20T08:00:56.191" v="135"/>
        <pc:sldMkLst>
          <pc:docMk/>
          <pc:sldMk cId="1906296249" sldId="257"/>
        </pc:sldMkLst>
        <pc:spChg chg="mod topLvl">
          <ac:chgData name="山口 航" userId="e82335fb2324b4dc" providerId="LiveId" clId="{1616C2EB-12C1-4FBD-9943-A1F5951F196A}" dt="2020-10-20T07:59:44.882" v="128" actId="165"/>
          <ac:spMkLst>
            <pc:docMk/>
            <pc:sldMk cId="1906296249" sldId="257"/>
            <ac:spMk id="23" creationId="{25C85759-B197-44D0-94E0-2352CAED177A}"/>
          </ac:spMkLst>
        </pc:spChg>
        <pc:spChg chg="mod topLvl">
          <ac:chgData name="山口 航" userId="e82335fb2324b4dc" providerId="LiveId" clId="{1616C2EB-12C1-4FBD-9943-A1F5951F196A}" dt="2020-10-20T07:59:44.882" v="128" actId="165"/>
          <ac:spMkLst>
            <pc:docMk/>
            <pc:sldMk cId="1906296249" sldId="257"/>
            <ac:spMk id="24" creationId="{3A196982-2E95-4404-913D-F6B2365D28C5}"/>
          </ac:spMkLst>
        </pc:spChg>
        <pc:spChg chg="mod topLvl">
          <ac:chgData name="山口 航" userId="e82335fb2324b4dc" providerId="LiveId" clId="{1616C2EB-12C1-4FBD-9943-A1F5951F196A}" dt="2020-10-20T07:59:44.882" v="128" actId="165"/>
          <ac:spMkLst>
            <pc:docMk/>
            <pc:sldMk cId="1906296249" sldId="257"/>
            <ac:spMk id="25" creationId="{FF332053-CD03-45FA-B5A4-EA11E34FB55A}"/>
          </ac:spMkLst>
        </pc:spChg>
        <pc:spChg chg="mod">
          <ac:chgData name="山口 航" userId="e82335fb2324b4dc" providerId="LiveId" clId="{1616C2EB-12C1-4FBD-9943-A1F5951F196A}" dt="2020-10-20T07:52:24.766" v="52"/>
          <ac:spMkLst>
            <pc:docMk/>
            <pc:sldMk cId="1906296249" sldId="257"/>
            <ac:spMk id="37" creationId="{D79EECB5-EBE9-4630-B8F1-7DEDE60EE554}"/>
          </ac:spMkLst>
        </pc:spChg>
        <pc:spChg chg="mod">
          <ac:chgData name="山口 航" userId="e82335fb2324b4dc" providerId="LiveId" clId="{1616C2EB-12C1-4FBD-9943-A1F5951F196A}" dt="2020-10-20T07:52:27.291" v="56"/>
          <ac:spMkLst>
            <pc:docMk/>
            <pc:sldMk cId="1906296249" sldId="257"/>
            <ac:spMk id="39" creationId="{0E67D33E-D162-4CC7-9804-AAC108CCB747}"/>
          </ac:spMkLst>
        </pc:spChg>
        <pc:spChg chg="mod">
          <ac:chgData name="山口 航" userId="e82335fb2324b4dc" providerId="LiveId" clId="{1616C2EB-12C1-4FBD-9943-A1F5951F196A}" dt="2020-10-20T07:52:42.736" v="59" actId="14100"/>
          <ac:spMkLst>
            <pc:docMk/>
            <pc:sldMk cId="1906296249" sldId="257"/>
            <ac:spMk id="42" creationId="{D1EB6FF8-256D-4E83-8828-01BECE78641C}"/>
          </ac:spMkLst>
        </pc:spChg>
        <pc:spChg chg="mod">
          <ac:chgData name="山口 航" userId="e82335fb2324b4dc" providerId="LiveId" clId="{1616C2EB-12C1-4FBD-9943-A1F5951F196A}" dt="2020-10-20T07:57:35.838" v="107" actId="1076"/>
          <ac:spMkLst>
            <pc:docMk/>
            <pc:sldMk cId="1906296249" sldId="257"/>
            <ac:spMk id="46" creationId="{D69994FD-D4FC-4836-9D41-11DEB9C114C0}"/>
          </ac:spMkLst>
        </pc:spChg>
        <pc:spChg chg="mod">
          <ac:chgData name="山口 航" userId="e82335fb2324b4dc" providerId="LiveId" clId="{1616C2EB-12C1-4FBD-9943-A1F5951F196A}" dt="2020-10-20T07:59:14.234" v="123" actId="1076"/>
          <ac:spMkLst>
            <pc:docMk/>
            <pc:sldMk cId="1906296249" sldId="257"/>
            <ac:spMk id="47" creationId="{6961D849-F0EC-41D0-88AA-ABA196F98BF5}"/>
          </ac:spMkLst>
        </pc:spChg>
        <pc:spChg chg="mod">
          <ac:chgData name="山口 航" userId="e82335fb2324b4dc" providerId="LiveId" clId="{1616C2EB-12C1-4FBD-9943-A1F5951F196A}" dt="2020-10-20T07:59:19.578" v="124" actId="1076"/>
          <ac:spMkLst>
            <pc:docMk/>
            <pc:sldMk cId="1906296249" sldId="257"/>
            <ac:spMk id="48" creationId="{6222E1AA-839B-41AC-8760-6CF7BBA690C5}"/>
          </ac:spMkLst>
        </pc:spChg>
        <pc:spChg chg="del">
          <ac:chgData name="山口 航" userId="e82335fb2324b4dc" providerId="LiveId" clId="{1616C2EB-12C1-4FBD-9943-A1F5951F196A}" dt="2020-10-20T07:59:24.903" v="125" actId="478"/>
          <ac:spMkLst>
            <pc:docMk/>
            <pc:sldMk cId="1906296249" sldId="257"/>
            <ac:spMk id="49" creationId="{9B5C1F0B-CB9C-4E49-8DDF-669810C31032}"/>
          </ac:spMkLst>
        </pc:spChg>
        <pc:grpChg chg="mod">
          <ac:chgData name="山口 航" userId="e82335fb2324b4dc" providerId="LiveId" clId="{1616C2EB-12C1-4FBD-9943-A1F5951F196A}" dt="2020-10-20T07:56:58.629" v="103" actId="1035"/>
          <ac:grpSpMkLst>
            <pc:docMk/>
            <pc:sldMk cId="1906296249" sldId="257"/>
            <ac:grpSpMk id="40" creationId="{A688BC9A-9C37-48F3-8F75-B0DCAFC9DAEC}"/>
          </ac:grpSpMkLst>
        </pc:grpChg>
        <pc:grpChg chg="mod">
          <ac:chgData name="山口 航" userId="e82335fb2324b4dc" providerId="LiveId" clId="{1616C2EB-12C1-4FBD-9943-A1F5951F196A}" dt="2020-10-20T07:52:20.566" v="45" actId="1076"/>
          <ac:grpSpMkLst>
            <pc:docMk/>
            <pc:sldMk cId="1906296249" sldId="257"/>
            <ac:grpSpMk id="41" creationId="{D7DBF058-69EB-4EF7-AD21-5C12EADEB737}"/>
          </ac:grpSpMkLst>
        </pc:grpChg>
        <pc:grpChg chg="del">
          <ac:chgData name="山口 航" userId="e82335fb2324b4dc" providerId="LiveId" clId="{1616C2EB-12C1-4FBD-9943-A1F5951F196A}" dt="2020-10-20T07:59:44.882" v="128" actId="165"/>
          <ac:grpSpMkLst>
            <pc:docMk/>
            <pc:sldMk cId="1906296249" sldId="257"/>
            <ac:grpSpMk id="60" creationId="{8FF322DD-2CE1-4E64-AD2B-C9F2B064F8E9}"/>
          </ac:grpSpMkLst>
        </pc:grpChg>
        <pc:cxnChg chg="mod">
          <ac:chgData name="山口 航" userId="e82335fb2324b4dc" providerId="LiveId" clId="{1616C2EB-12C1-4FBD-9943-A1F5951F196A}" dt="2020-10-20T07:57:42.789" v="110" actId="14100"/>
          <ac:cxnSpMkLst>
            <pc:docMk/>
            <pc:sldMk cId="1906296249" sldId="257"/>
            <ac:cxnSpMk id="51" creationId="{EB1F817A-39BC-46F0-B19F-8C47F0AD5D71}"/>
          </ac:cxnSpMkLst>
        </pc:cxnChg>
        <pc:cxnChg chg="mod">
          <ac:chgData name="山口 航" userId="e82335fb2324b4dc" providerId="LiveId" clId="{1616C2EB-12C1-4FBD-9943-A1F5951F196A}" dt="2020-10-20T07:59:35.139" v="127" actId="14100"/>
          <ac:cxnSpMkLst>
            <pc:docMk/>
            <pc:sldMk cId="1906296249" sldId="257"/>
            <ac:cxnSpMk id="52" creationId="{614FD2CF-EF2F-4730-8E40-763F94CEB24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70672B-537A-44B5-9355-ACC78BDFA0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3F76223-B5AB-4279-BA7E-7F6282F2A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9012F3-902C-45EB-8AC9-4D5363B2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FDE071-1722-46C9-8C27-7B5273417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872B66-9B34-4462-B447-2B71F4D1E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47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152E04-FEB5-4378-9052-AA3C214A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868B731-1D2A-4A25-BF3C-106573AFF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100EDE-F333-49CB-92E8-DD4A135C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555EBB-BAA6-4541-89F5-356E7B7E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CD0C01-0BC7-4A58-B7BB-3E85C141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23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5FB27A6-5399-4CB6-8E90-EDE3EB3F33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32E536B-5ED3-4176-8C7F-B7BE87751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9690A9-5425-42A1-AA9F-9840A75ED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5D2A7B-45EA-40A6-9A55-604F05B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5F79F7-3A27-480A-8645-96BF3A28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01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698E1-FEBA-4973-9CDE-416AC186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E6631B-2DFE-4F55-A7B7-41504F2A6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B9EA93-82B1-44D8-A5F1-7483B35DB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65AD18-E4D5-4422-8ADE-43507B4D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C5CD07-D924-4C42-AC5E-4357FEE8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75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436EC-398F-4C51-A1C2-B82FA5286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A5590C-2681-4688-8AF8-789C51D9D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C20F1-9881-41AD-A7CA-883541772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1E30E1-D6F8-4570-9C98-F270DC66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492A40-150F-4A4C-89CE-FB9AAF24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62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220960-9190-426E-8378-155BE8459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ED0B09-AF87-4BAC-852A-D4E0BAE73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D6ED27-A22D-4A1E-97D6-E562C263C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830CDC-A797-46C6-A88F-B9EA8838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F59D3F-692B-4946-9575-E4216FFB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70EDEA-9D40-4ECF-AF70-039116AFA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47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9501B7-7B9D-4154-B46B-4B33A251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F8CAD5-E646-44F9-9268-0BFD397BD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7731ED-AE77-41C4-A1F6-E0CB407FF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4FF605E-1B74-423B-A8AC-3BBFBFA17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16B2D5-3042-4C1D-97B2-17D07E90F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A78D85-89A1-4E3C-93A7-E18F2980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8A3BBD0-54F5-4A84-BD7F-DF689A24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049F446-D2CF-4819-8CB7-1A9C15E40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25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8177A4-5CA4-46BA-973A-3B4AE5735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9EBCF8-6220-44E0-8A74-8B41FDF1E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03F758-4040-469B-9CFB-48F5A046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57F133-231B-4BA4-A149-08064969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047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9D1F1CE-3909-4A27-A159-7E329691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2AC958-E93C-46AF-B77D-688CA36FF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5796CC-032E-420E-821D-2C454F8D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556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44732E-B970-4FB3-AAFF-94BE1BC0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A86486-5390-4045-8A11-3D9A5AFF5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4A6478-52E9-45D6-BF57-B8CBD00D6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69B7D7-7F51-4E41-91EC-94000CE86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ADC95-3F60-4A79-A8C1-3CFA3A07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F9A3A9-0BBB-4E86-B5EC-2EECD79D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65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F6C3F-1846-42B4-952E-C7E26DC28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D47D88-F86D-404A-9858-C3ECA6065D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B491F2-C0C6-4A0F-98D4-42D142C06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AD7F46-296D-4F89-A1A6-6F8E3D280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815057-01F3-41A4-B193-E67A66D21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F62152-83D5-4356-ADB9-5108FDB3A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45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9FF39A-9050-4F4C-A56E-1E143F08C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5CB09A-E79F-4D31-A550-5D3FF2DA2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489265-8E0B-4007-9B3D-1CE13301FD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C091-AF07-4069-BD1F-B4FFC28CE1DA}" type="datetimeFigureOut">
              <a:rPr kumimoji="1" lang="ja-JP" altLang="en-US" smtClean="0"/>
              <a:t>2020/10/20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EF328-51D0-4233-ADC7-B8CCEF18E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DCB260-0440-410F-839B-9BAB6D115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305B4-FF62-4CD6-9194-8A7BC8218E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56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B3E8ED32-BEC2-41AD-8BD5-B9CE2156B59C}"/>
              </a:ext>
            </a:extLst>
          </p:cNvPr>
          <p:cNvGrpSpPr/>
          <p:nvPr/>
        </p:nvGrpSpPr>
        <p:grpSpPr>
          <a:xfrm>
            <a:off x="543697" y="626533"/>
            <a:ext cx="1327437" cy="677334"/>
            <a:chOff x="543697" y="626533"/>
            <a:chExt cx="1327437" cy="677334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339676E0-07CE-414D-8BF3-772C6352A13A}"/>
                </a:ext>
              </a:extLst>
            </p:cNvPr>
            <p:cNvSpPr/>
            <p:nvPr/>
          </p:nvSpPr>
          <p:spPr>
            <a:xfrm>
              <a:off x="543697" y="626533"/>
              <a:ext cx="616236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88A54FCF-11F9-4758-923C-6A2C336C4C28}"/>
                </a:ext>
              </a:extLst>
            </p:cNvPr>
            <p:cNvSpPr/>
            <p:nvPr/>
          </p:nvSpPr>
          <p:spPr>
            <a:xfrm>
              <a:off x="1193800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F79EBF3-A264-426A-9ED0-90F4B4C4E0B8}"/>
              </a:ext>
            </a:extLst>
          </p:cNvPr>
          <p:cNvSpPr/>
          <p:nvPr/>
        </p:nvSpPr>
        <p:spPr>
          <a:xfrm>
            <a:off x="1900764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4B7289C1-7261-4640-AC1D-9C95E1804FDB}"/>
              </a:ext>
            </a:extLst>
          </p:cNvPr>
          <p:cNvSpPr/>
          <p:nvPr/>
        </p:nvSpPr>
        <p:spPr>
          <a:xfrm>
            <a:off x="2611965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2F0551C-15E6-49C8-9FD3-5F2871D470CE}"/>
              </a:ext>
            </a:extLst>
          </p:cNvPr>
          <p:cNvSpPr/>
          <p:nvPr/>
        </p:nvSpPr>
        <p:spPr>
          <a:xfrm>
            <a:off x="3323166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9E01FE32-4DA7-47FC-B8DF-45B98074CA13}"/>
              </a:ext>
            </a:extLst>
          </p:cNvPr>
          <p:cNvSpPr/>
          <p:nvPr/>
        </p:nvSpPr>
        <p:spPr>
          <a:xfrm>
            <a:off x="4034367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2C3FCE56-1C44-4A67-87BB-EC429B9F7338}"/>
              </a:ext>
            </a:extLst>
          </p:cNvPr>
          <p:cNvSpPr/>
          <p:nvPr/>
        </p:nvSpPr>
        <p:spPr>
          <a:xfrm>
            <a:off x="4745568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8FF322DD-2CE1-4E64-AD2B-C9F2B064F8E9}"/>
              </a:ext>
            </a:extLst>
          </p:cNvPr>
          <p:cNvGrpSpPr/>
          <p:nvPr/>
        </p:nvGrpSpPr>
        <p:grpSpPr>
          <a:xfrm>
            <a:off x="5456769" y="626533"/>
            <a:ext cx="2099736" cy="677334"/>
            <a:chOff x="5456769" y="626533"/>
            <a:chExt cx="2099736" cy="677334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25C85759-B197-44D0-94E0-2352CAED177A}"/>
                </a:ext>
              </a:extLst>
            </p:cNvPr>
            <p:cNvSpPr/>
            <p:nvPr/>
          </p:nvSpPr>
          <p:spPr>
            <a:xfrm>
              <a:off x="5456769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3A196982-2E95-4404-913D-F6B2365D28C5}"/>
                </a:ext>
              </a:extLst>
            </p:cNvPr>
            <p:cNvSpPr/>
            <p:nvPr/>
          </p:nvSpPr>
          <p:spPr>
            <a:xfrm>
              <a:off x="6167970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FF332053-CD03-45FA-B5A4-EA11E34FB55A}"/>
                </a:ext>
              </a:extLst>
            </p:cNvPr>
            <p:cNvSpPr/>
            <p:nvPr/>
          </p:nvSpPr>
          <p:spPr>
            <a:xfrm>
              <a:off x="6879171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59C253-81CA-4BFC-9329-D99C05A43401}"/>
              </a:ext>
            </a:extLst>
          </p:cNvPr>
          <p:cNvSpPr txBox="1"/>
          <p:nvPr/>
        </p:nvSpPr>
        <p:spPr>
          <a:xfrm>
            <a:off x="5223941" y="2929467"/>
            <a:ext cx="5884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１２－３</a:t>
            </a: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D7DBF058-69EB-4EF7-AD21-5C12EADEB737}"/>
              </a:ext>
            </a:extLst>
          </p:cNvPr>
          <p:cNvGrpSpPr/>
          <p:nvPr/>
        </p:nvGrpSpPr>
        <p:grpSpPr>
          <a:xfrm>
            <a:off x="4982642" y="3987800"/>
            <a:ext cx="2946397" cy="2106262"/>
            <a:chOff x="4982642" y="3987800"/>
            <a:chExt cx="2946397" cy="2106262"/>
          </a:xfrm>
        </p:grpSpPr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A754EED6-FDDD-416C-83EB-CA5508BCEB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3400" y="3987800"/>
              <a:ext cx="677333" cy="102446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A6CE78D-D1E7-40DA-8FB3-ACE0716D5B9D}"/>
                </a:ext>
              </a:extLst>
            </p:cNvPr>
            <p:cNvCxnSpPr>
              <a:cxnSpLocks/>
            </p:cNvCxnSpPr>
            <p:nvPr/>
          </p:nvCxnSpPr>
          <p:spPr>
            <a:xfrm>
              <a:off x="6290733" y="3987800"/>
              <a:ext cx="778934" cy="102446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79EECB5-EBE9-4630-B8F1-7DEDE60EE554}"/>
                </a:ext>
              </a:extLst>
            </p:cNvPr>
            <p:cNvSpPr txBox="1"/>
            <p:nvPr/>
          </p:nvSpPr>
          <p:spPr>
            <a:xfrm>
              <a:off x="4982642" y="4893733"/>
              <a:ext cx="14096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2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10</a:t>
              </a:r>
              <a:endParaRPr kumimoji="1"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E67D33E-D162-4CC7-9804-AAC108CCB747}"/>
                </a:ext>
              </a:extLst>
            </p:cNvPr>
            <p:cNvSpPr txBox="1"/>
            <p:nvPr/>
          </p:nvSpPr>
          <p:spPr>
            <a:xfrm>
              <a:off x="6519347" y="4893733"/>
              <a:ext cx="14096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72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</a:t>
              </a:r>
              <a:endParaRPr kumimoji="1"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42" name="楕円 41">
            <a:extLst>
              <a:ext uri="{FF2B5EF4-FFF2-40B4-BE49-F238E27FC236}">
                <a16:creationId xmlns:a16="http://schemas.microsoft.com/office/drawing/2014/main" id="{D1EB6FF8-256D-4E83-8828-01BECE78641C}"/>
              </a:ext>
            </a:extLst>
          </p:cNvPr>
          <p:cNvSpPr/>
          <p:nvPr/>
        </p:nvSpPr>
        <p:spPr>
          <a:xfrm rot="19597122">
            <a:off x="4202250" y="3984329"/>
            <a:ext cx="5192754" cy="12375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69994FD-D4FC-4836-9D41-11DEB9C114C0}"/>
              </a:ext>
            </a:extLst>
          </p:cNvPr>
          <p:cNvSpPr txBox="1"/>
          <p:nvPr/>
        </p:nvSpPr>
        <p:spPr>
          <a:xfrm>
            <a:off x="5247220" y="5729940"/>
            <a:ext cx="1409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</a:t>
            </a:r>
            <a:endParaRPr kumimoji="1" lang="ja-JP" altLang="en-US" sz="72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6961D849-F0EC-41D0-88AA-ABA196F98BF5}"/>
              </a:ext>
            </a:extLst>
          </p:cNvPr>
          <p:cNvSpPr/>
          <p:nvPr/>
        </p:nvSpPr>
        <p:spPr>
          <a:xfrm rot="19597122">
            <a:off x="5134159" y="5360146"/>
            <a:ext cx="2796842" cy="1237500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222E1AA-839B-41AC-8760-6CF7BBA690C5}"/>
              </a:ext>
            </a:extLst>
          </p:cNvPr>
          <p:cNvSpPr txBox="1"/>
          <p:nvPr/>
        </p:nvSpPr>
        <p:spPr>
          <a:xfrm>
            <a:off x="7419927" y="5487709"/>
            <a:ext cx="1409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</a:t>
            </a:r>
            <a:endParaRPr kumimoji="1" lang="ja-JP" altLang="en-US" sz="72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9B5C1F0B-CB9C-4E49-8DDF-669810C31032}"/>
              </a:ext>
            </a:extLst>
          </p:cNvPr>
          <p:cNvSpPr/>
          <p:nvPr/>
        </p:nvSpPr>
        <p:spPr>
          <a:xfrm>
            <a:off x="9742" y="172994"/>
            <a:ext cx="6835562" cy="3256005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EB1F817A-39BC-46F0-B19F-8C47F0AD5D71}"/>
              </a:ext>
            </a:extLst>
          </p:cNvPr>
          <p:cNvCxnSpPr>
            <a:cxnSpLocks/>
          </p:cNvCxnSpPr>
          <p:nvPr/>
        </p:nvCxnSpPr>
        <p:spPr>
          <a:xfrm>
            <a:off x="3758045" y="1532238"/>
            <a:ext cx="1972425" cy="4446658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614FD2CF-EF2F-4730-8E40-763F94CEB247}"/>
              </a:ext>
            </a:extLst>
          </p:cNvPr>
          <p:cNvCxnSpPr>
            <a:cxnSpLocks/>
          </p:cNvCxnSpPr>
          <p:nvPr/>
        </p:nvCxnSpPr>
        <p:spPr>
          <a:xfrm>
            <a:off x="3928104" y="2973846"/>
            <a:ext cx="3818543" cy="3005050"/>
          </a:xfrm>
          <a:prstGeom prst="straightConnector1">
            <a:avLst/>
          </a:prstGeom>
          <a:ln w="762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A688BC9A-9C37-48F3-8F75-B0DCAFC9DAEC}"/>
              </a:ext>
            </a:extLst>
          </p:cNvPr>
          <p:cNvGrpSpPr/>
          <p:nvPr/>
        </p:nvGrpSpPr>
        <p:grpSpPr>
          <a:xfrm>
            <a:off x="545929" y="2296512"/>
            <a:ext cx="1384298" cy="677334"/>
            <a:chOff x="7590372" y="626533"/>
            <a:chExt cx="1384298" cy="677334"/>
          </a:xfrm>
        </p:grpSpPr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57953517-0E66-474F-BAE9-FC7E76319C52}"/>
                </a:ext>
              </a:extLst>
            </p:cNvPr>
            <p:cNvSpPr/>
            <p:nvPr/>
          </p:nvSpPr>
          <p:spPr>
            <a:xfrm>
              <a:off x="7590372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A10B7DE-988D-49A5-9EA4-446EAC3C667C}"/>
                </a:ext>
              </a:extLst>
            </p:cNvPr>
            <p:cNvSpPr/>
            <p:nvPr/>
          </p:nvSpPr>
          <p:spPr>
            <a:xfrm>
              <a:off x="8297336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7278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0.31055 -7.40741E-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6" grpId="0"/>
      <p:bldP spid="47" grpId="0" animBg="1"/>
      <p:bldP spid="48" grpId="0"/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B3E8ED32-BEC2-41AD-8BD5-B9CE2156B59C}"/>
              </a:ext>
            </a:extLst>
          </p:cNvPr>
          <p:cNvGrpSpPr/>
          <p:nvPr/>
        </p:nvGrpSpPr>
        <p:grpSpPr>
          <a:xfrm>
            <a:off x="543697" y="626533"/>
            <a:ext cx="1327437" cy="677334"/>
            <a:chOff x="543697" y="626533"/>
            <a:chExt cx="1327437" cy="677334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339676E0-07CE-414D-8BF3-772C6352A13A}"/>
                </a:ext>
              </a:extLst>
            </p:cNvPr>
            <p:cNvSpPr/>
            <p:nvPr/>
          </p:nvSpPr>
          <p:spPr>
            <a:xfrm>
              <a:off x="543697" y="626533"/>
              <a:ext cx="616236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88A54FCF-11F9-4758-923C-6A2C336C4C28}"/>
                </a:ext>
              </a:extLst>
            </p:cNvPr>
            <p:cNvSpPr/>
            <p:nvPr/>
          </p:nvSpPr>
          <p:spPr>
            <a:xfrm>
              <a:off x="1193800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F79EBF3-A264-426A-9ED0-90F4B4C4E0B8}"/>
              </a:ext>
            </a:extLst>
          </p:cNvPr>
          <p:cNvSpPr/>
          <p:nvPr/>
        </p:nvSpPr>
        <p:spPr>
          <a:xfrm>
            <a:off x="1900764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4B7289C1-7261-4640-AC1D-9C95E1804FDB}"/>
              </a:ext>
            </a:extLst>
          </p:cNvPr>
          <p:cNvSpPr/>
          <p:nvPr/>
        </p:nvSpPr>
        <p:spPr>
          <a:xfrm>
            <a:off x="2611965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2F0551C-15E6-49C8-9FD3-5F2871D470CE}"/>
              </a:ext>
            </a:extLst>
          </p:cNvPr>
          <p:cNvSpPr/>
          <p:nvPr/>
        </p:nvSpPr>
        <p:spPr>
          <a:xfrm>
            <a:off x="3323166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9E01FE32-4DA7-47FC-B8DF-45B98074CA13}"/>
              </a:ext>
            </a:extLst>
          </p:cNvPr>
          <p:cNvSpPr/>
          <p:nvPr/>
        </p:nvSpPr>
        <p:spPr>
          <a:xfrm>
            <a:off x="4034367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2C3FCE56-1C44-4A67-87BB-EC429B9F7338}"/>
              </a:ext>
            </a:extLst>
          </p:cNvPr>
          <p:cNvSpPr/>
          <p:nvPr/>
        </p:nvSpPr>
        <p:spPr>
          <a:xfrm>
            <a:off x="4745568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25C85759-B197-44D0-94E0-2352CAED177A}"/>
              </a:ext>
            </a:extLst>
          </p:cNvPr>
          <p:cNvSpPr/>
          <p:nvPr/>
        </p:nvSpPr>
        <p:spPr>
          <a:xfrm>
            <a:off x="5456769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3A196982-2E95-4404-913D-F6B2365D28C5}"/>
              </a:ext>
            </a:extLst>
          </p:cNvPr>
          <p:cNvSpPr/>
          <p:nvPr/>
        </p:nvSpPr>
        <p:spPr>
          <a:xfrm>
            <a:off x="6167970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FF332053-CD03-45FA-B5A4-EA11E34FB55A}"/>
              </a:ext>
            </a:extLst>
          </p:cNvPr>
          <p:cNvSpPr/>
          <p:nvPr/>
        </p:nvSpPr>
        <p:spPr>
          <a:xfrm>
            <a:off x="6879171" y="626533"/>
            <a:ext cx="677334" cy="67733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259C253-81CA-4BFC-9329-D99C05A43401}"/>
              </a:ext>
            </a:extLst>
          </p:cNvPr>
          <p:cNvSpPr txBox="1"/>
          <p:nvPr/>
        </p:nvSpPr>
        <p:spPr>
          <a:xfrm>
            <a:off x="5223941" y="2929467"/>
            <a:ext cx="5884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１２－３</a:t>
            </a:r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D7DBF058-69EB-4EF7-AD21-5C12EADEB737}"/>
              </a:ext>
            </a:extLst>
          </p:cNvPr>
          <p:cNvGrpSpPr/>
          <p:nvPr/>
        </p:nvGrpSpPr>
        <p:grpSpPr>
          <a:xfrm>
            <a:off x="7200730" y="3981611"/>
            <a:ext cx="2946397" cy="2106262"/>
            <a:chOff x="4982642" y="3987800"/>
            <a:chExt cx="2946397" cy="2106262"/>
          </a:xfrm>
        </p:grpSpPr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A754EED6-FDDD-416C-83EB-CA5508BCEB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13400" y="3987800"/>
              <a:ext cx="677333" cy="102446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6A6CE78D-D1E7-40DA-8FB3-ACE0716D5B9D}"/>
                </a:ext>
              </a:extLst>
            </p:cNvPr>
            <p:cNvCxnSpPr>
              <a:cxnSpLocks/>
            </p:cNvCxnSpPr>
            <p:nvPr/>
          </p:nvCxnSpPr>
          <p:spPr>
            <a:xfrm>
              <a:off x="6290733" y="3987800"/>
              <a:ext cx="778934" cy="102446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79EECB5-EBE9-4630-B8F1-7DEDE60EE554}"/>
                </a:ext>
              </a:extLst>
            </p:cNvPr>
            <p:cNvSpPr txBox="1"/>
            <p:nvPr/>
          </p:nvSpPr>
          <p:spPr>
            <a:xfrm>
              <a:off x="4982642" y="4893733"/>
              <a:ext cx="14096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2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0E67D33E-D162-4CC7-9804-AAC108CCB747}"/>
                </a:ext>
              </a:extLst>
            </p:cNvPr>
            <p:cNvSpPr txBox="1"/>
            <p:nvPr/>
          </p:nvSpPr>
          <p:spPr>
            <a:xfrm>
              <a:off x="6519347" y="4893733"/>
              <a:ext cx="14096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2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</a:t>
              </a:r>
            </a:p>
          </p:txBody>
        </p:sp>
      </p:grpSp>
      <p:sp>
        <p:nvSpPr>
          <p:cNvPr id="42" name="楕円 41">
            <a:extLst>
              <a:ext uri="{FF2B5EF4-FFF2-40B4-BE49-F238E27FC236}">
                <a16:creationId xmlns:a16="http://schemas.microsoft.com/office/drawing/2014/main" id="{D1EB6FF8-256D-4E83-8828-01BECE78641C}"/>
              </a:ext>
            </a:extLst>
          </p:cNvPr>
          <p:cNvSpPr/>
          <p:nvPr/>
        </p:nvSpPr>
        <p:spPr>
          <a:xfrm rot="2976323">
            <a:off x="4465604" y="3414448"/>
            <a:ext cx="4707415" cy="170479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69994FD-D4FC-4836-9D41-11DEB9C114C0}"/>
              </a:ext>
            </a:extLst>
          </p:cNvPr>
          <p:cNvSpPr txBox="1"/>
          <p:nvPr/>
        </p:nvSpPr>
        <p:spPr>
          <a:xfrm>
            <a:off x="5149986" y="4436449"/>
            <a:ext cx="1409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kumimoji="1" lang="ja-JP" altLang="en-US" sz="72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6961D849-F0EC-41D0-88AA-ABA196F98BF5}"/>
              </a:ext>
            </a:extLst>
          </p:cNvPr>
          <p:cNvSpPr/>
          <p:nvPr/>
        </p:nvSpPr>
        <p:spPr>
          <a:xfrm rot="406819">
            <a:off x="4761554" y="4586402"/>
            <a:ext cx="5234745" cy="1237500"/>
          </a:xfrm>
          <a:prstGeom prst="ellipse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222E1AA-839B-41AC-8760-6CF7BBA690C5}"/>
              </a:ext>
            </a:extLst>
          </p:cNvPr>
          <p:cNvSpPr txBox="1"/>
          <p:nvPr/>
        </p:nvSpPr>
        <p:spPr>
          <a:xfrm>
            <a:off x="4644809" y="5528424"/>
            <a:ext cx="1409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</a:t>
            </a:r>
            <a:endParaRPr kumimoji="1" lang="ja-JP" altLang="en-US" sz="72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EB1F817A-39BC-46F0-B19F-8C47F0AD5D71}"/>
              </a:ext>
            </a:extLst>
          </p:cNvPr>
          <p:cNvCxnSpPr>
            <a:cxnSpLocks/>
          </p:cNvCxnSpPr>
          <p:nvPr/>
        </p:nvCxnSpPr>
        <p:spPr>
          <a:xfrm>
            <a:off x="4085285" y="1470854"/>
            <a:ext cx="1371484" cy="3022990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614FD2CF-EF2F-4730-8E40-763F94CEB247}"/>
              </a:ext>
            </a:extLst>
          </p:cNvPr>
          <p:cNvCxnSpPr>
            <a:cxnSpLocks/>
          </p:cNvCxnSpPr>
          <p:nvPr/>
        </p:nvCxnSpPr>
        <p:spPr>
          <a:xfrm>
            <a:off x="3255092" y="1460304"/>
            <a:ext cx="1829143" cy="4328393"/>
          </a:xfrm>
          <a:prstGeom prst="straightConnector1">
            <a:avLst/>
          </a:prstGeom>
          <a:ln w="762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A688BC9A-9C37-48F3-8F75-B0DCAFC9DAEC}"/>
              </a:ext>
            </a:extLst>
          </p:cNvPr>
          <p:cNvGrpSpPr/>
          <p:nvPr/>
        </p:nvGrpSpPr>
        <p:grpSpPr>
          <a:xfrm>
            <a:off x="545929" y="2285495"/>
            <a:ext cx="1384298" cy="677334"/>
            <a:chOff x="7590372" y="626533"/>
            <a:chExt cx="1384298" cy="677334"/>
          </a:xfrm>
        </p:grpSpPr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57953517-0E66-474F-BAE9-FC7E76319C52}"/>
                </a:ext>
              </a:extLst>
            </p:cNvPr>
            <p:cNvSpPr/>
            <p:nvPr/>
          </p:nvSpPr>
          <p:spPr>
            <a:xfrm>
              <a:off x="7590372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1A10B7DE-988D-49A5-9EA4-446EAC3C667C}"/>
                </a:ext>
              </a:extLst>
            </p:cNvPr>
            <p:cNvSpPr/>
            <p:nvPr/>
          </p:nvSpPr>
          <p:spPr>
            <a:xfrm>
              <a:off x="8297336" y="626533"/>
              <a:ext cx="677334" cy="677334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0629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111E-6 L -0.00364 0.5539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2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7.40741E-7 L 0.20963 0.000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8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42" grpId="0" animBg="1"/>
      <p:bldP spid="46" grpId="0"/>
      <p:bldP spid="47" grpId="0" animBg="1"/>
      <p:bldP spid="4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</Words>
  <Application>Microsoft Office PowerPoint</Application>
  <PresentationFormat>ワイド画面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 航</dc:creator>
  <cp:lastModifiedBy>山口 航</cp:lastModifiedBy>
  <cp:revision>5</cp:revision>
  <dcterms:created xsi:type="dcterms:W3CDTF">2020-10-20T07:18:06Z</dcterms:created>
  <dcterms:modified xsi:type="dcterms:W3CDTF">2020-10-20T08:01:19Z</dcterms:modified>
</cp:coreProperties>
</file>